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0"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3341511" y="258228"/>
            <a:ext cx="5508978" cy="954108"/>
            <a:chOff x="3341511" y="258228"/>
            <a:chExt cx="5508978" cy="954108"/>
          </a:xfrm>
        </p:grpSpPr>
        <p:sp>
          <p:nvSpPr>
            <p:cNvPr id="7" name="TextBox 6"/>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8" name="TextBox 7"/>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sp>
        <p:nvSpPr>
          <p:cNvPr id="2" name="Rectangle 1"/>
          <p:cNvSpPr/>
          <p:nvPr/>
        </p:nvSpPr>
        <p:spPr>
          <a:xfrm>
            <a:off x="1275644" y="0"/>
            <a:ext cx="1535289" cy="68580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 Box 10"/>
          <p:cNvSpPr txBox="1">
            <a:spLocks noChangeArrowheads="1"/>
          </p:cNvSpPr>
          <p:nvPr/>
        </p:nvSpPr>
        <p:spPr bwMode="auto">
          <a:xfrm>
            <a:off x="5125155" y="1974069"/>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EF3425"/>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1" name="Group 10"/>
          <p:cNvGrpSpPr/>
          <p:nvPr/>
        </p:nvGrpSpPr>
        <p:grpSpPr>
          <a:xfrm>
            <a:off x="4492378" y="2064380"/>
            <a:ext cx="548640" cy="548640"/>
            <a:chOff x="8093534" y="1164886"/>
            <a:chExt cx="548640" cy="548640"/>
          </a:xfrm>
        </p:grpSpPr>
        <p:sp>
          <p:nvSpPr>
            <p:cNvPr id="12" name="Oval 11"/>
            <p:cNvSpPr>
              <a:spLocks noChangeAspect="1"/>
            </p:cNvSpPr>
            <p:nvPr/>
          </p:nvSpPr>
          <p:spPr>
            <a:xfrm>
              <a:off x="8093534" y="1164886"/>
              <a:ext cx="548640" cy="548640"/>
            </a:xfrm>
            <a:prstGeom prst="ellipse">
              <a:avLst/>
            </a:prstGeom>
            <a:solidFill>
              <a:srgbClr val="EF342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3"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4" name="Text Box 10"/>
          <p:cNvSpPr txBox="1">
            <a:spLocks noChangeArrowheads="1"/>
          </p:cNvSpPr>
          <p:nvPr/>
        </p:nvSpPr>
        <p:spPr bwMode="auto">
          <a:xfrm>
            <a:off x="5125155" y="3091669"/>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8397B1"/>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5" name="Group 14"/>
          <p:cNvGrpSpPr/>
          <p:nvPr/>
        </p:nvGrpSpPr>
        <p:grpSpPr>
          <a:xfrm>
            <a:off x="4492378" y="3181980"/>
            <a:ext cx="548640" cy="548640"/>
            <a:chOff x="8093534" y="1164886"/>
            <a:chExt cx="548640" cy="548640"/>
          </a:xfrm>
        </p:grpSpPr>
        <p:sp>
          <p:nvSpPr>
            <p:cNvPr id="16" name="Oval 15"/>
            <p:cNvSpPr>
              <a:spLocks noChangeAspect="1"/>
            </p:cNvSpPr>
            <p:nvPr/>
          </p:nvSpPr>
          <p:spPr>
            <a:xfrm>
              <a:off x="8093534" y="1164886"/>
              <a:ext cx="548640" cy="548640"/>
            </a:xfrm>
            <a:prstGeom prst="ellipse">
              <a:avLst/>
            </a:prstGeom>
            <a:solidFill>
              <a:srgbClr val="8397B1"/>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1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18" name="Text Box 10"/>
          <p:cNvSpPr txBox="1">
            <a:spLocks noChangeArrowheads="1"/>
          </p:cNvSpPr>
          <p:nvPr/>
        </p:nvSpPr>
        <p:spPr bwMode="auto">
          <a:xfrm>
            <a:off x="5125155" y="4208398"/>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44546B"/>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19" name="Group 18"/>
          <p:cNvGrpSpPr/>
          <p:nvPr/>
        </p:nvGrpSpPr>
        <p:grpSpPr>
          <a:xfrm>
            <a:off x="4492378" y="4298709"/>
            <a:ext cx="548640" cy="548640"/>
            <a:chOff x="8093534" y="1164886"/>
            <a:chExt cx="548640" cy="548640"/>
          </a:xfrm>
        </p:grpSpPr>
        <p:sp>
          <p:nvSpPr>
            <p:cNvPr id="20" name="Oval 19"/>
            <p:cNvSpPr>
              <a:spLocks noChangeAspect="1"/>
            </p:cNvSpPr>
            <p:nvPr/>
          </p:nvSpPr>
          <p:spPr>
            <a:xfrm>
              <a:off x="8093534" y="1164886"/>
              <a:ext cx="548640" cy="548640"/>
            </a:xfrm>
            <a:prstGeom prst="ellipse">
              <a:avLst/>
            </a:prstGeom>
            <a:solidFill>
              <a:srgbClr val="44546B"/>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1"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sp>
        <p:nvSpPr>
          <p:cNvPr id="3" name="Rectangle 2"/>
          <p:cNvSpPr/>
          <p:nvPr/>
        </p:nvSpPr>
        <p:spPr>
          <a:xfrm>
            <a:off x="722489" y="711200"/>
            <a:ext cx="3206044" cy="3172178"/>
          </a:xfrm>
          <a:prstGeom prst="rect">
            <a:avLst/>
          </a:prstGeom>
          <a:noFill/>
          <a:ln w="127000">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 Box 10"/>
          <p:cNvSpPr txBox="1">
            <a:spLocks noChangeArrowheads="1"/>
          </p:cNvSpPr>
          <p:nvPr/>
        </p:nvSpPr>
        <p:spPr bwMode="auto">
          <a:xfrm>
            <a:off x="5125155" y="5325127"/>
            <a:ext cx="6095999" cy="984885"/>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rgbClr val="B5B5B5"/>
                </a:solidFill>
                <a:latin typeface="Candara" panose="020E0502030303020204" pitchFamily="34" charset="0"/>
              </a:rPr>
              <a:t>LOREM IPSUM</a:t>
            </a:r>
          </a:p>
          <a:p>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 </a:t>
            </a:r>
          </a:p>
        </p:txBody>
      </p:sp>
      <p:grpSp>
        <p:nvGrpSpPr>
          <p:cNvPr id="25" name="Group 24"/>
          <p:cNvGrpSpPr/>
          <p:nvPr/>
        </p:nvGrpSpPr>
        <p:grpSpPr>
          <a:xfrm>
            <a:off x="4492378" y="5415438"/>
            <a:ext cx="548640" cy="548640"/>
            <a:chOff x="8093534" y="1164886"/>
            <a:chExt cx="548640" cy="548640"/>
          </a:xfrm>
        </p:grpSpPr>
        <p:sp>
          <p:nvSpPr>
            <p:cNvPr id="26" name="Oval 25"/>
            <p:cNvSpPr>
              <a:spLocks noChangeAspect="1"/>
            </p:cNvSpPr>
            <p:nvPr/>
          </p:nvSpPr>
          <p:spPr>
            <a:xfrm>
              <a:off x="8093534" y="1164886"/>
              <a:ext cx="548640" cy="548640"/>
            </a:xfrm>
            <a:prstGeom prst="ellipse">
              <a:avLst/>
            </a:prstGeom>
            <a:solidFill>
              <a:srgbClr val="B5B5B5"/>
            </a:solidFill>
            <a:ln w="6350">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800" b="1" dirty="0"/>
            </a:p>
          </p:txBody>
        </p:sp>
        <p:sp>
          <p:nvSpPr>
            <p:cNvPr id="27" name="Freeform 23"/>
            <p:cNvSpPr>
              <a:spLocks noChangeArrowheads="1"/>
            </p:cNvSpPr>
            <p:nvPr/>
          </p:nvSpPr>
          <p:spPr bwMode="auto">
            <a:xfrm>
              <a:off x="8237238" y="1316084"/>
              <a:ext cx="261231" cy="246243"/>
            </a:xfrm>
            <a:custGeom>
              <a:avLst/>
              <a:gdLst>
                <a:gd name="T0" fmla="*/ 271 w 538"/>
                <a:gd name="T1" fmla="*/ 409 h 507"/>
                <a:gd name="T2" fmla="*/ 435 w 538"/>
                <a:gd name="T3" fmla="*/ 506 h 507"/>
                <a:gd name="T4" fmla="*/ 394 w 538"/>
                <a:gd name="T5" fmla="*/ 317 h 507"/>
                <a:gd name="T6" fmla="*/ 537 w 538"/>
                <a:gd name="T7" fmla="*/ 194 h 507"/>
                <a:gd name="T8" fmla="*/ 343 w 538"/>
                <a:gd name="T9" fmla="*/ 174 h 507"/>
                <a:gd name="T10" fmla="*/ 271 w 538"/>
                <a:gd name="T11" fmla="*/ 0 h 507"/>
                <a:gd name="T12" fmla="*/ 195 w 538"/>
                <a:gd name="T13" fmla="*/ 174 h 507"/>
                <a:gd name="T14" fmla="*/ 0 w 538"/>
                <a:gd name="T15" fmla="*/ 194 h 507"/>
                <a:gd name="T16" fmla="*/ 149 w 538"/>
                <a:gd name="T17" fmla="*/ 317 h 507"/>
                <a:gd name="T18" fmla="*/ 103 w 538"/>
                <a:gd name="T19" fmla="*/ 506 h 507"/>
                <a:gd name="T20" fmla="*/ 271 w 538"/>
                <a:gd name="T21" fmla="*/ 409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38" h="507">
                  <a:moveTo>
                    <a:pt x="271" y="409"/>
                  </a:moveTo>
                  <a:lnTo>
                    <a:pt x="435" y="506"/>
                  </a:lnTo>
                  <a:lnTo>
                    <a:pt x="394" y="317"/>
                  </a:lnTo>
                  <a:lnTo>
                    <a:pt x="537" y="194"/>
                  </a:lnTo>
                  <a:lnTo>
                    <a:pt x="343" y="174"/>
                  </a:lnTo>
                  <a:lnTo>
                    <a:pt x="271" y="0"/>
                  </a:lnTo>
                  <a:lnTo>
                    <a:pt x="195" y="174"/>
                  </a:lnTo>
                  <a:lnTo>
                    <a:pt x="0" y="194"/>
                  </a:lnTo>
                  <a:lnTo>
                    <a:pt x="149" y="317"/>
                  </a:lnTo>
                  <a:lnTo>
                    <a:pt x="103" y="506"/>
                  </a:lnTo>
                  <a:lnTo>
                    <a:pt x="271" y="409"/>
                  </a:lnTo>
                </a:path>
              </a:pathLst>
            </a:custGeom>
            <a:solidFill>
              <a:srgbClr val="FFFFFF"/>
            </a:solidFill>
            <a:ln>
              <a:noFill/>
            </a:ln>
            <a:effectLst/>
          </p:spPr>
          <p:txBody>
            <a:bodyPr wrap="none" anchor="ctr"/>
            <a:lstStyle/>
            <a:p>
              <a:endParaRPr lang="en-US"/>
            </a:p>
          </p:txBody>
        </p:sp>
      </p:grpSp>
      <p:pic>
        <p:nvPicPr>
          <p:cNvPr id="23" name="Picture 22">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5019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750"/>
                                        <p:tgtEl>
                                          <p:spTgt spid="4"/>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anim calcmode="lin" valueType="num">
                                      <p:cBhvr>
                                        <p:cTn id="14" dur="500" fill="hold"/>
                                        <p:tgtEl>
                                          <p:spTgt spid="2"/>
                                        </p:tgtEl>
                                        <p:attrNameLst>
                                          <p:attrName>ppt_x</p:attrName>
                                        </p:attrNameLst>
                                      </p:cBhvr>
                                      <p:tavLst>
                                        <p:tav tm="0">
                                          <p:val>
                                            <p:fltVal val="0.5"/>
                                          </p:val>
                                        </p:tav>
                                        <p:tav tm="100000">
                                          <p:val>
                                            <p:strVal val="#ppt_x"/>
                                          </p:val>
                                        </p:tav>
                                      </p:tavLst>
                                    </p:anim>
                                    <p:anim calcmode="lin" valueType="num">
                                      <p:cBhvr>
                                        <p:cTn id="15" dur="500" fill="hold"/>
                                        <p:tgtEl>
                                          <p:spTgt spid="2"/>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53" presetClass="entr" presetSubtype="528" fill="hold" grpId="0" nodeType="after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p:cTn id="19" dur="500" fill="hold"/>
                                        <p:tgtEl>
                                          <p:spTgt spid="3"/>
                                        </p:tgtEl>
                                        <p:attrNameLst>
                                          <p:attrName>ppt_w</p:attrName>
                                        </p:attrNameLst>
                                      </p:cBhvr>
                                      <p:tavLst>
                                        <p:tav tm="0">
                                          <p:val>
                                            <p:fltVal val="0"/>
                                          </p:val>
                                        </p:tav>
                                        <p:tav tm="100000">
                                          <p:val>
                                            <p:strVal val="#ppt_w"/>
                                          </p:val>
                                        </p:tav>
                                      </p:tavLst>
                                    </p:anim>
                                    <p:anim calcmode="lin" valueType="num">
                                      <p:cBhvr>
                                        <p:cTn id="20" dur="500" fill="hold"/>
                                        <p:tgtEl>
                                          <p:spTgt spid="3"/>
                                        </p:tgtEl>
                                        <p:attrNameLst>
                                          <p:attrName>ppt_h</p:attrName>
                                        </p:attrNameLst>
                                      </p:cBhvr>
                                      <p:tavLst>
                                        <p:tav tm="0">
                                          <p:val>
                                            <p:fltVal val="0"/>
                                          </p:val>
                                        </p:tav>
                                        <p:tav tm="100000">
                                          <p:val>
                                            <p:strVal val="#ppt_h"/>
                                          </p:val>
                                        </p:tav>
                                      </p:tavLst>
                                    </p:anim>
                                    <p:animEffect transition="in" filter="fade">
                                      <p:cBhvr>
                                        <p:cTn id="21" dur="500"/>
                                        <p:tgtEl>
                                          <p:spTgt spid="3"/>
                                        </p:tgtEl>
                                      </p:cBhvr>
                                    </p:animEffect>
                                    <p:anim calcmode="lin" valueType="num">
                                      <p:cBhvr>
                                        <p:cTn id="22" dur="500" fill="hold"/>
                                        <p:tgtEl>
                                          <p:spTgt spid="3"/>
                                        </p:tgtEl>
                                        <p:attrNameLst>
                                          <p:attrName>ppt_x</p:attrName>
                                        </p:attrNameLst>
                                      </p:cBhvr>
                                      <p:tavLst>
                                        <p:tav tm="0">
                                          <p:val>
                                            <p:fltVal val="0.5"/>
                                          </p:val>
                                        </p:tav>
                                        <p:tav tm="100000">
                                          <p:val>
                                            <p:strVal val="#ppt_x"/>
                                          </p:val>
                                        </p:tav>
                                      </p:tavLst>
                                    </p:anim>
                                    <p:anim calcmode="lin" valueType="num">
                                      <p:cBhvr>
                                        <p:cTn id="23" dur="500" fill="hold"/>
                                        <p:tgtEl>
                                          <p:spTgt spid="3"/>
                                        </p:tgtEl>
                                        <p:attrNameLst>
                                          <p:attrName>ppt_y</p:attrName>
                                        </p:attrNameLst>
                                      </p:cBhvr>
                                      <p:tavLst>
                                        <p:tav tm="0">
                                          <p:val>
                                            <p:fltVal val="0.5"/>
                                          </p:val>
                                        </p:tav>
                                        <p:tav tm="100000">
                                          <p:val>
                                            <p:strVal val="#ppt_y"/>
                                          </p:val>
                                        </p:tav>
                                      </p:tavLst>
                                    </p:anim>
                                  </p:childTnLst>
                                </p:cTn>
                              </p:par>
                            </p:childTnLst>
                          </p:cTn>
                        </p:par>
                        <p:par>
                          <p:cTn id="24" fill="hold">
                            <p:stCondLst>
                              <p:cond delay="1750"/>
                            </p:stCondLst>
                            <p:childTnLst>
                              <p:par>
                                <p:cTn id="25" presetID="23" presetClass="entr" presetSubtype="528" fill="hold" nodeType="after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 calcmode="lin" valueType="num">
                                      <p:cBhvr>
                                        <p:cTn id="29" dur="500" fill="hold"/>
                                        <p:tgtEl>
                                          <p:spTgt spid="11"/>
                                        </p:tgtEl>
                                        <p:attrNameLst>
                                          <p:attrName>ppt_x</p:attrName>
                                        </p:attrNameLst>
                                      </p:cBhvr>
                                      <p:tavLst>
                                        <p:tav tm="0">
                                          <p:val>
                                            <p:fltVal val="0.5"/>
                                          </p:val>
                                        </p:tav>
                                        <p:tav tm="100000">
                                          <p:val>
                                            <p:strVal val="#ppt_x"/>
                                          </p:val>
                                        </p:tav>
                                      </p:tavLst>
                                    </p:anim>
                                    <p:anim calcmode="lin" valueType="num">
                                      <p:cBhvr>
                                        <p:cTn id="30" dur="500" fill="hold"/>
                                        <p:tgtEl>
                                          <p:spTgt spid="11"/>
                                        </p:tgtEl>
                                        <p:attrNameLst>
                                          <p:attrName>ppt_y</p:attrName>
                                        </p:attrNameLst>
                                      </p:cBhvr>
                                      <p:tavLst>
                                        <p:tav tm="0">
                                          <p:val>
                                            <p:fltVal val="0.5"/>
                                          </p:val>
                                        </p:tav>
                                        <p:tav tm="100000">
                                          <p:val>
                                            <p:strVal val="#ppt_y"/>
                                          </p:val>
                                        </p:tav>
                                      </p:tavLst>
                                    </p:anim>
                                  </p:childTnLst>
                                </p:cTn>
                              </p:par>
                            </p:childTnLst>
                          </p:cTn>
                        </p:par>
                        <p:par>
                          <p:cTn id="31" fill="hold">
                            <p:stCondLst>
                              <p:cond delay="2250"/>
                            </p:stCondLst>
                            <p:childTnLst>
                              <p:par>
                                <p:cTn id="32" presetID="22" presetClass="entr" presetSubtype="8" fill="hold" grpId="0" nodeType="after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wipe(left)">
                                      <p:cBhvr>
                                        <p:cTn id="34" dur="500"/>
                                        <p:tgtEl>
                                          <p:spTgt spid="10"/>
                                        </p:tgtEl>
                                      </p:cBhvr>
                                    </p:animEffect>
                                  </p:childTnLst>
                                </p:cTn>
                              </p:par>
                            </p:childTnLst>
                          </p:cTn>
                        </p:par>
                        <p:par>
                          <p:cTn id="35" fill="hold">
                            <p:stCondLst>
                              <p:cond delay="2750"/>
                            </p:stCondLst>
                            <p:childTnLst>
                              <p:par>
                                <p:cTn id="36" presetID="23" presetClass="entr" presetSubtype="528" fill="hold" nodeType="afterEffect">
                                  <p:stCondLst>
                                    <p:cond delay="0"/>
                                  </p:stCondLst>
                                  <p:childTnLst>
                                    <p:set>
                                      <p:cBhvr>
                                        <p:cTn id="37" dur="1" fill="hold">
                                          <p:stCondLst>
                                            <p:cond delay="0"/>
                                          </p:stCondLst>
                                        </p:cTn>
                                        <p:tgtEl>
                                          <p:spTgt spid="15"/>
                                        </p:tgtEl>
                                        <p:attrNameLst>
                                          <p:attrName>style.visibility</p:attrName>
                                        </p:attrNameLst>
                                      </p:cBhvr>
                                      <p:to>
                                        <p:strVal val="visible"/>
                                      </p:to>
                                    </p:set>
                                    <p:anim calcmode="lin" valueType="num">
                                      <p:cBhvr>
                                        <p:cTn id="38" dur="500" fill="hold"/>
                                        <p:tgtEl>
                                          <p:spTgt spid="15"/>
                                        </p:tgtEl>
                                        <p:attrNameLst>
                                          <p:attrName>ppt_w</p:attrName>
                                        </p:attrNameLst>
                                      </p:cBhvr>
                                      <p:tavLst>
                                        <p:tav tm="0">
                                          <p:val>
                                            <p:fltVal val="0"/>
                                          </p:val>
                                        </p:tav>
                                        <p:tav tm="100000">
                                          <p:val>
                                            <p:strVal val="#ppt_w"/>
                                          </p:val>
                                        </p:tav>
                                      </p:tavLst>
                                    </p:anim>
                                    <p:anim calcmode="lin" valueType="num">
                                      <p:cBhvr>
                                        <p:cTn id="39" dur="500" fill="hold"/>
                                        <p:tgtEl>
                                          <p:spTgt spid="15"/>
                                        </p:tgtEl>
                                        <p:attrNameLst>
                                          <p:attrName>ppt_h</p:attrName>
                                        </p:attrNameLst>
                                      </p:cBhvr>
                                      <p:tavLst>
                                        <p:tav tm="0">
                                          <p:val>
                                            <p:fltVal val="0"/>
                                          </p:val>
                                        </p:tav>
                                        <p:tav tm="100000">
                                          <p:val>
                                            <p:strVal val="#ppt_h"/>
                                          </p:val>
                                        </p:tav>
                                      </p:tavLst>
                                    </p:anim>
                                    <p:anim calcmode="lin" valueType="num">
                                      <p:cBhvr>
                                        <p:cTn id="40" dur="500" fill="hold"/>
                                        <p:tgtEl>
                                          <p:spTgt spid="15"/>
                                        </p:tgtEl>
                                        <p:attrNameLst>
                                          <p:attrName>ppt_x</p:attrName>
                                        </p:attrNameLst>
                                      </p:cBhvr>
                                      <p:tavLst>
                                        <p:tav tm="0">
                                          <p:val>
                                            <p:fltVal val="0.5"/>
                                          </p:val>
                                        </p:tav>
                                        <p:tav tm="100000">
                                          <p:val>
                                            <p:strVal val="#ppt_x"/>
                                          </p:val>
                                        </p:tav>
                                      </p:tavLst>
                                    </p:anim>
                                    <p:anim calcmode="lin" valueType="num">
                                      <p:cBhvr>
                                        <p:cTn id="41" dur="500" fill="hold"/>
                                        <p:tgtEl>
                                          <p:spTgt spid="15"/>
                                        </p:tgtEl>
                                        <p:attrNameLst>
                                          <p:attrName>ppt_y</p:attrName>
                                        </p:attrNameLst>
                                      </p:cBhvr>
                                      <p:tavLst>
                                        <p:tav tm="0">
                                          <p:val>
                                            <p:fltVal val="0.5"/>
                                          </p:val>
                                        </p:tav>
                                        <p:tav tm="100000">
                                          <p:val>
                                            <p:strVal val="#ppt_y"/>
                                          </p:val>
                                        </p:tav>
                                      </p:tavLst>
                                    </p:anim>
                                  </p:childTnLst>
                                </p:cTn>
                              </p:par>
                            </p:childTnLst>
                          </p:cTn>
                        </p:par>
                        <p:par>
                          <p:cTn id="42" fill="hold">
                            <p:stCondLst>
                              <p:cond delay="3250"/>
                            </p:stCondLst>
                            <p:childTnLst>
                              <p:par>
                                <p:cTn id="43" presetID="22" presetClass="entr" presetSubtype="8" fill="hold" grpId="0" nodeType="afterEffect">
                                  <p:stCondLst>
                                    <p:cond delay="0"/>
                                  </p:stCondLst>
                                  <p:childTnLst>
                                    <p:set>
                                      <p:cBhvr>
                                        <p:cTn id="44" dur="1" fill="hold">
                                          <p:stCondLst>
                                            <p:cond delay="0"/>
                                          </p:stCondLst>
                                        </p:cTn>
                                        <p:tgtEl>
                                          <p:spTgt spid="14"/>
                                        </p:tgtEl>
                                        <p:attrNameLst>
                                          <p:attrName>style.visibility</p:attrName>
                                        </p:attrNameLst>
                                      </p:cBhvr>
                                      <p:to>
                                        <p:strVal val="visible"/>
                                      </p:to>
                                    </p:set>
                                    <p:animEffect transition="in" filter="wipe(left)">
                                      <p:cBhvr>
                                        <p:cTn id="45" dur="500"/>
                                        <p:tgtEl>
                                          <p:spTgt spid="14"/>
                                        </p:tgtEl>
                                      </p:cBhvr>
                                    </p:animEffect>
                                  </p:childTnLst>
                                </p:cTn>
                              </p:par>
                            </p:childTnLst>
                          </p:cTn>
                        </p:par>
                        <p:par>
                          <p:cTn id="46" fill="hold">
                            <p:stCondLst>
                              <p:cond delay="3750"/>
                            </p:stCondLst>
                            <p:childTnLst>
                              <p:par>
                                <p:cTn id="47" presetID="23" presetClass="entr" presetSubtype="528" fill="hold" nodeType="afterEffect">
                                  <p:stCondLst>
                                    <p:cond delay="0"/>
                                  </p:stCondLst>
                                  <p:childTnLst>
                                    <p:set>
                                      <p:cBhvr>
                                        <p:cTn id="48" dur="1" fill="hold">
                                          <p:stCondLst>
                                            <p:cond delay="0"/>
                                          </p:stCondLst>
                                        </p:cTn>
                                        <p:tgtEl>
                                          <p:spTgt spid="19"/>
                                        </p:tgtEl>
                                        <p:attrNameLst>
                                          <p:attrName>style.visibility</p:attrName>
                                        </p:attrNameLst>
                                      </p:cBhvr>
                                      <p:to>
                                        <p:strVal val="visible"/>
                                      </p:to>
                                    </p:set>
                                    <p:anim calcmode="lin" valueType="num">
                                      <p:cBhvr>
                                        <p:cTn id="49" dur="500" fill="hold"/>
                                        <p:tgtEl>
                                          <p:spTgt spid="19"/>
                                        </p:tgtEl>
                                        <p:attrNameLst>
                                          <p:attrName>ppt_w</p:attrName>
                                        </p:attrNameLst>
                                      </p:cBhvr>
                                      <p:tavLst>
                                        <p:tav tm="0">
                                          <p:val>
                                            <p:fltVal val="0"/>
                                          </p:val>
                                        </p:tav>
                                        <p:tav tm="100000">
                                          <p:val>
                                            <p:strVal val="#ppt_w"/>
                                          </p:val>
                                        </p:tav>
                                      </p:tavLst>
                                    </p:anim>
                                    <p:anim calcmode="lin" valueType="num">
                                      <p:cBhvr>
                                        <p:cTn id="50" dur="500" fill="hold"/>
                                        <p:tgtEl>
                                          <p:spTgt spid="19"/>
                                        </p:tgtEl>
                                        <p:attrNameLst>
                                          <p:attrName>ppt_h</p:attrName>
                                        </p:attrNameLst>
                                      </p:cBhvr>
                                      <p:tavLst>
                                        <p:tav tm="0">
                                          <p:val>
                                            <p:fltVal val="0"/>
                                          </p:val>
                                        </p:tav>
                                        <p:tav tm="100000">
                                          <p:val>
                                            <p:strVal val="#ppt_h"/>
                                          </p:val>
                                        </p:tav>
                                      </p:tavLst>
                                    </p:anim>
                                    <p:anim calcmode="lin" valueType="num">
                                      <p:cBhvr>
                                        <p:cTn id="51" dur="500" fill="hold"/>
                                        <p:tgtEl>
                                          <p:spTgt spid="19"/>
                                        </p:tgtEl>
                                        <p:attrNameLst>
                                          <p:attrName>ppt_x</p:attrName>
                                        </p:attrNameLst>
                                      </p:cBhvr>
                                      <p:tavLst>
                                        <p:tav tm="0">
                                          <p:val>
                                            <p:fltVal val="0.5"/>
                                          </p:val>
                                        </p:tav>
                                        <p:tav tm="100000">
                                          <p:val>
                                            <p:strVal val="#ppt_x"/>
                                          </p:val>
                                        </p:tav>
                                      </p:tavLst>
                                    </p:anim>
                                    <p:anim calcmode="lin" valueType="num">
                                      <p:cBhvr>
                                        <p:cTn id="52" dur="500" fill="hold"/>
                                        <p:tgtEl>
                                          <p:spTgt spid="19"/>
                                        </p:tgtEl>
                                        <p:attrNameLst>
                                          <p:attrName>ppt_y</p:attrName>
                                        </p:attrNameLst>
                                      </p:cBhvr>
                                      <p:tavLst>
                                        <p:tav tm="0">
                                          <p:val>
                                            <p:fltVal val="0.5"/>
                                          </p:val>
                                        </p:tav>
                                        <p:tav tm="100000">
                                          <p:val>
                                            <p:strVal val="#ppt_y"/>
                                          </p:val>
                                        </p:tav>
                                      </p:tavLst>
                                    </p:anim>
                                  </p:childTnLst>
                                </p:cTn>
                              </p:par>
                            </p:childTnLst>
                          </p:cTn>
                        </p:par>
                        <p:par>
                          <p:cTn id="53" fill="hold">
                            <p:stCondLst>
                              <p:cond delay="4250"/>
                            </p:stCondLst>
                            <p:childTnLst>
                              <p:par>
                                <p:cTn id="54" presetID="22" presetClass="entr" presetSubtype="8" fill="hold" grpId="0"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wipe(left)">
                                      <p:cBhvr>
                                        <p:cTn id="56" dur="500"/>
                                        <p:tgtEl>
                                          <p:spTgt spid="18"/>
                                        </p:tgtEl>
                                      </p:cBhvr>
                                    </p:animEffect>
                                  </p:childTnLst>
                                </p:cTn>
                              </p:par>
                            </p:childTnLst>
                          </p:cTn>
                        </p:par>
                        <p:par>
                          <p:cTn id="57" fill="hold">
                            <p:stCondLst>
                              <p:cond delay="4750"/>
                            </p:stCondLst>
                            <p:childTnLst>
                              <p:par>
                                <p:cTn id="58" presetID="23" presetClass="entr" presetSubtype="528" fill="hold" nodeType="afterEffect">
                                  <p:stCondLst>
                                    <p:cond delay="0"/>
                                  </p:stCondLst>
                                  <p:childTnLst>
                                    <p:set>
                                      <p:cBhvr>
                                        <p:cTn id="59" dur="1" fill="hold">
                                          <p:stCondLst>
                                            <p:cond delay="0"/>
                                          </p:stCondLst>
                                        </p:cTn>
                                        <p:tgtEl>
                                          <p:spTgt spid="25"/>
                                        </p:tgtEl>
                                        <p:attrNameLst>
                                          <p:attrName>style.visibility</p:attrName>
                                        </p:attrNameLst>
                                      </p:cBhvr>
                                      <p:to>
                                        <p:strVal val="visible"/>
                                      </p:to>
                                    </p:set>
                                    <p:anim calcmode="lin" valueType="num">
                                      <p:cBhvr>
                                        <p:cTn id="60" dur="500" fill="hold"/>
                                        <p:tgtEl>
                                          <p:spTgt spid="25"/>
                                        </p:tgtEl>
                                        <p:attrNameLst>
                                          <p:attrName>ppt_w</p:attrName>
                                        </p:attrNameLst>
                                      </p:cBhvr>
                                      <p:tavLst>
                                        <p:tav tm="0">
                                          <p:val>
                                            <p:fltVal val="0"/>
                                          </p:val>
                                        </p:tav>
                                        <p:tav tm="100000">
                                          <p:val>
                                            <p:strVal val="#ppt_w"/>
                                          </p:val>
                                        </p:tav>
                                      </p:tavLst>
                                    </p:anim>
                                    <p:anim calcmode="lin" valueType="num">
                                      <p:cBhvr>
                                        <p:cTn id="61" dur="500" fill="hold"/>
                                        <p:tgtEl>
                                          <p:spTgt spid="25"/>
                                        </p:tgtEl>
                                        <p:attrNameLst>
                                          <p:attrName>ppt_h</p:attrName>
                                        </p:attrNameLst>
                                      </p:cBhvr>
                                      <p:tavLst>
                                        <p:tav tm="0">
                                          <p:val>
                                            <p:fltVal val="0"/>
                                          </p:val>
                                        </p:tav>
                                        <p:tav tm="100000">
                                          <p:val>
                                            <p:strVal val="#ppt_h"/>
                                          </p:val>
                                        </p:tav>
                                      </p:tavLst>
                                    </p:anim>
                                    <p:anim calcmode="lin" valueType="num">
                                      <p:cBhvr>
                                        <p:cTn id="62" dur="500" fill="hold"/>
                                        <p:tgtEl>
                                          <p:spTgt spid="25"/>
                                        </p:tgtEl>
                                        <p:attrNameLst>
                                          <p:attrName>ppt_x</p:attrName>
                                        </p:attrNameLst>
                                      </p:cBhvr>
                                      <p:tavLst>
                                        <p:tav tm="0">
                                          <p:val>
                                            <p:fltVal val="0.5"/>
                                          </p:val>
                                        </p:tav>
                                        <p:tav tm="100000">
                                          <p:val>
                                            <p:strVal val="#ppt_x"/>
                                          </p:val>
                                        </p:tav>
                                      </p:tavLst>
                                    </p:anim>
                                    <p:anim calcmode="lin" valueType="num">
                                      <p:cBhvr>
                                        <p:cTn id="63" dur="500" fill="hold"/>
                                        <p:tgtEl>
                                          <p:spTgt spid="25"/>
                                        </p:tgtEl>
                                        <p:attrNameLst>
                                          <p:attrName>ppt_y</p:attrName>
                                        </p:attrNameLst>
                                      </p:cBhvr>
                                      <p:tavLst>
                                        <p:tav tm="0">
                                          <p:val>
                                            <p:fltVal val="0.5"/>
                                          </p:val>
                                        </p:tav>
                                        <p:tav tm="100000">
                                          <p:val>
                                            <p:strVal val="#ppt_y"/>
                                          </p:val>
                                        </p:tav>
                                      </p:tavLst>
                                    </p:anim>
                                  </p:childTnLst>
                                </p:cTn>
                              </p:par>
                            </p:childTnLst>
                          </p:cTn>
                        </p:par>
                        <p:par>
                          <p:cTn id="64" fill="hold">
                            <p:stCondLst>
                              <p:cond delay="5250"/>
                            </p:stCondLst>
                            <p:childTnLst>
                              <p:par>
                                <p:cTn id="65" presetID="22" presetClass="entr" presetSubtype="8" fill="hold" grpId="0" nodeType="afterEffect">
                                  <p:stCondLst>
                                    <p:cond delay="0"/>
                                  </p:stCondLst>
                                  <p:childTnLst>
                                    <p:set>
                                      <p:cBhvr>
                                        <p:cTn id="66" dur="1" fill="hold">
                                          <p:stCondLst>
                                            <p:cond delay="0"/>
                                          </p:stCondLst>
                                        </p:cTn>
                                        <p:tgtEl>
                                          <p:spTgt spid="24"/>
                                        </p:tgtEl>
                                        <p:attrNameLst>
                                          <p:attrName>style.visibility</p:attrName>
                                        </p:attrNameLst>
                                      </p:cBhvr>
                                      <p:to>
                                        <p:strVal val="visible"/>
                                      </p:to>
                                    </p:set>
                                    <p:animEffect transition="in" filter="wipe(left)">
                                      <p:cBhvr>
                                        <p:cTn id="67"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p:bldP spid="14" grpId="0"/>
      <p:bldP spid="18" grpId="0"/>
      <p:bldP spid="3" grpId="0" animBg="1"/>
      <p:bldP spid="2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TotalTime>
  <Words>1250</Words>
  <Application>Microsoft Office PowerPoint</Application>
  <PresentationFormat>Widescreen</PresentationFormat>
  <Paragraphs>49</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104</cp:revision>
  <dcterms:created xsi:type="dcterms:W3CDTF">2016-09-28T22:08:47Z</dcterms:created>
  <dcterms:modified xsi:type="dcterms:W3CDTF">2016-10-01T22:25:36Z</dcterms:modified>
</cp:coreProperties>
</file>