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1275644" y="0"/>
            <a:ext cx="153528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p:cNvSpPr txBox="1">
            <a:spLocks noChangeArrowheads="1"/>
          </p:cNvSpPr>
          <p:nvPr/>
        </p:nvSpPr>
        <p:spPr bwMode="auto">
          <a:xfrm>
            <a:off x="5125155" y="1974069"/>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1" name="Group 10"/>
          <p:cNvGrpSpPr/>
          <p:nvPr/>
        </p:nvGrpSpPr>
        <p:grpSpPr>
          <a:xfrm>
            <a:off x="4492378" y="2064380"/>
            <a:ext cx="548640" cy="548640"/>
            <a:chOff x="8093534" y="1164886"/>
            <a:chExt cx="548640" cy="548640"/>
          </a:xfrm>
        </p:grpSpPr>
        <p:sp>
          <p:nvSpPr>
            <p:cNvPr id="12" name="Oval 11"/>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4" name="Text Box 10"/>
          <p:cNvSpPr txBox="1">
            <a:spLocks noChangeArrowheads="1"/>
          </p:cNvSpPr>
          <p:nvPr/>
        </p:nvSpPr>
        <p:spPr bwMode="auto">
          <a:xfrm>
            <a:off x="5125155" y="3091669"/>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5" name="Group 14"/>
          <p:cNvGrpSpPr/>
          <p:nvPr/>
        </p:nvGrpSpPr>
        <p:grpSpPr>
          <a:xfrm>
            <a:off x="4492378" y="3181980"/>
            <a:ext cx="548640" cy="548640"/>
            <a:chOff x="8093534" y="1164886"/>
            <a:chExt cx="548640" cy="548640"/>
          </a:xfrm>
        </p:grpSpPr>
        <p:sp>
          <p:nvSpPr>
            <p:cNvPr id="16" name="Oval 15"/>
            <p:cNvSpPr>
              <a:spLocks noChangeAspect="1"/>
            </p:cNvSpPr>
            <p:nvPr/>
          </p:nvSpPr>
          <p:spPr>
            <a:xfrm>
              <a:off x="8093534" y="1164886"/>
              <a:ext cx="548640" cy="54864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8" name="Text Box 10"/>
          <p:cNvSpPr txBox="1">
            <a:spLocks noChangeArrowheads="1"/>
          </p:cNvSpPr>
          <p:nvPr/>
        </p:nvSpPr>
        <p:spPr bwMode="auto">
          <a:xfrm>
            <a:off x="5125155" y="4208398"/>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9" name="Group 18"/>
          <p:cNvGrpSpPr/>
          <p:nvPr/>
        </p:nvGrpSpPr>
        <p:grpSpPr>
          <a:xfrm>
            <a:off x="4492378" y="4298709"/>
            <a:ext cx="548640" cy="548640"/>
            <a:chOff x="8093534" y="1164886"/>
            <a:chExt cx="548640" cy="548640"/>
          </a:xfrm>
        </p:grpSpPr>
        <p:sp>
          <p:nvSpPr>
            <p:cNvPr id="20" name="Oval 19"/>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3" name="Rectangle 2"/>
          <p:cNvSpPr/>
          <p:nvPr/>
        </p:nvSpPr>
        <p:spPr>
          <a:xfrm>
            <a:off x="722489" y="711200"/>
            <a:ext cx="3206044" cy="3172178"/>
          </a:xfrm>
          <a:prstGeom prst="rect">
            <a:avLst/>
          </a:prstGeom>
          <a:noFill/>
          <a:ln w="1270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p:cNvSpPr txBox="1">
            <a:spLocks noChangeArrowheads="1"/>
          </p:cNvSpPr>
          <p:nvPr/>
        </p:nvSpPr>
        <p:spPr bwMode="auto">
          <a:xfrm>
            <a:off x="5125155" y="5325127"/>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B5B5B5"/>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5" name="Group 24"/>
          <p:cNvGrpSpPr/>
          <p:nvPr/>
        </p:nvGrpSpPr>
        <p:grpSpPr>
          <a:xfrm>
            <a:off x="4492378" y="5415438"/>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B5B5B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5019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 calcmode="lin" valueType="num">
                                      <p:cBhvr>
                                        <p:cTn id="29" dur="500" fill="hold"/>
                                        <p:tgtEl>
                                          <p:spTgt spid="11"/>
                                        </p:tgtEl>
                                        <p:attrNameLst>
                                          <p:attrName>ppt_x</p:attrName>
                                        </p:attrNameLst>
                                      </p:cBhvr>
                                      <p:tavLst>
                                        <p:tav tm="0">
                                          <p:val>
                                            <p:fltVal val="0.5"/>
                                          </p:val>
                                        </p:tav>
                                        <p:tav tm="100000">
                                          <p:val>
                                            <p:strVal val="#ppt_x"/>
                                          </p:val>
                                        </p:tav>
                                      </p:tavLst>
                                    </p:anim>
                                    <p:anim calcmode="lin" valueType="num">
                                      <p:cBhvr>
                                        <p:cTn id="30" dur="500" fill="hold"/>
                                        <p:tgtEl>
                                          <p:spTgt spid="11"/>
                                        </p:tgtEl>
                                        <p:attrNameLst>
                                          <p:attrName>ppt_y</p:attrName>
                                        </p:attrNameLst>
                                      </p:cBhvr>
                                      <p:tavLst>
                                        <p:tav tm="0">
                                          <p:val>
                                            <p:fltVal val="0.5"/>
                                          </p:val>
                                        </p:tav>
                                        <p:tav tm="100000">
                                          <p:val>
                                            <p:strVal val="#ppt_y"/>
                                          </p:val>
                                        </p:tav>
                                      </p:tavLst>
                                    </p:anim>
                                  </p:childTnLst>
                                </p:cTn>
                              </p:par>
                            </p:childTnLst>
                          </p:cTn>
                        </p:par>
                        <p:par>
                          <p:cTn id="31" fill="hold">
                            <p:stCondLst>
                              <p:cond delay="2250"/>
                            </p:stCondLst>
                            <p:childTnLst>
                              <p:par>
                                <p:cTn id="32" presetID="22" presetClass="entr" presetSubtype="8"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par>
                          <p:cTn id="35" fill="hold">
                            <p:stCondLst>
                              <p:cond delay="2750"/>
                            </p:stCondLst>
                            <p:childTnLst>
                              <p:par>
                                <p:cTn id="36" presetID="23" presetClass="entr" presetSubtype="528" fill="hold"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 calcmode="lin" valueType="num">
                                      <p:cBhvr>
                                        <p:cTn id="40" dur="500" fill="hold"/>
                                        <p:tgtEl>
                                          <p:spTgt spid="15"/>
                                        </p:tgtEl>
                                        <p:attrNameLst>
                                          <p:attrName>ppt_x</p:attrName>
                                        </p:attrNameLst>
                                      </p:cBhvr>
                                      <p:tavLst>
                                        <p:tav tm="0">
                                          <p:val>
                                            <p:fltVal val="0.5"/>
                                          </p:val>
                                        </p:tav>
                                        <p:tav tm="100000">
                                          <p:val>
                                            <p:strVal val="#ppt_x"/>
                                          </p:val>
                                        </p:tav>
                                      </p:tavLst>
                                    </p:anim>
                                    <p:anim calcmode="lin" valueType="num">
                                      <p:cBhvr>
                                        <p:cTn id="41" dur="500" fill="hold"/>
                                        <p:tgtEl>
                                          <p:spTgt spid="15"/>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500"/>
                                        <p:tgtEl>
                                          <p:spTgt spid="14"/>
                                        </p:tgtEl>
                                      </p:cBhvr>
                                    </p:animEffect>
                                  </p:childTnLst>
                                </p:cTn>
                              </p:par>
                            </p:childTnLst>
                          </p:cTn>
                        </p:par>
                        <p:par>
                          <p:cTn id="46" fill="hold">
                            <p:stCondLst>
                              <p:cond delay="3750"/>
                            </p:stCondLst>
                            <p:childTnLst>
                              <p:par>
                                <p:cTn id="47" presetID="23" presetClass="entr" presetSubtype="528" fill="hold" nodeType="after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anim calcmode="lin" valueType="num">
                                      <p:cBhvr>
                                        <p:cTn id="51" dur="500" fill="hold"/>
                                        <p:tgtEl>
                                          <p:spTgt spid="19"/>
                                        </p:tgtEl>
                                        <p:attrNameLst>
                                          <p:attrName>ppt_x</p:attrName>
                                        </p:attrNameLst>
                                      </p:cBhvr>
                                      <p:tavLst>
                                        <p:tav tm="0">
                                          <p:val>
                                            <p:fltVal val="0.5"/>
                                          </p:val>
                                        </p:tav>
                                        <p:tav tm="100000">
                                          <p:val>
                                            <p:strVal val="#ppt_x"/>
                                          </p:val>
                                        </p:tav>
                                      </p:tavLst>
                                    </p:anim>
                                    <p:anim calcmode="lin" valueType="num">
                                      <p:cBhvr>
                                        <p:cTn id="52" dur="500" fill="hold"/>
                                        <p:tgtEl>
                                          <p:spTgt spid="19"/>
                                        </p:tgtEl>
                                        <p:attrNameLst>
                                          <p:attrName>ppt_y</p:attrName>
                                        </p:attrNameLst>
                                      </p:cBhvr>
                                      <p:tavLst>
                                        <p:tav tm="0">
                                          <p:val>
                                            <p:fltVal val="0.5"/>
                                          </p:val>
                                        </p:tav>
                                        <p:tav tm="100000">
                                          <p:val>
                                            <p:strVal val="#ppt_y"/>
                                          </p:val>
                                        </p:tav>
                                      </p:tavLst>
                                    </p:anim>
                                  </p:childTnLst>
                                </p:cTn>
                              </p:par>
                            </p:childTnLst>
                          </p:cTn>
                        </p:par>
                        <p:par>
                          <p:cTn id="53" fill="hold">
                            <p:stCondLst>
                              <p:cond delay="4250"/>
                            </p:stCondLst>
                            <p:childTnLst>
                              <p:par>
                                <p:cTn id="54" presetID="22" presetClass="entr" presetSubtype="8"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left)">
                                      <p:cBhvr>
                                        <p:cTn id="56" dur="500"/>
                                        <p:tgtEl>
                                          <p:spTgt spid="18"/>
                                        </p:tgtEl>
                                      </p:cBhvr>
                                    </p:animEffect>
                                  </p:childTnLst>
                                </p:cTn>
                              </p:par>
                            </p:childTnLst>
                          </p:cTn>
                        </p:par>
                        <p:par>
                          <p:cTn id="57" fill="hold">
                            <p:stCondLst>
                              <p:cond delay="4750"/>
                            </p:stCondLst>
                            <p:childTnLst>
                              <p:par>
                                <p:cTn id="58" presetID="23" presetClass="entr" presetSubtype="528"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 calcmode="lin" valueType="num">
                                      <p:cBhvr>
                                        <p:cTn id="62" dur="500" fill="hold"/>
                                        <p:tgtEl>
                                          <p:spTgt spid="25"/>
                                        </p:tgtEl>
                                        <p:attrNameLst>
                                          <p:attrName>ppt_x</p:attrName>
                                        </p:attrNameLst>
                                      </p:cBhvr>
                                      <p:tavLst>
                                        <p:tav tm="0">
                                          <p:val>
                                            <p:fltVal val="0.5"/>
                                          </p:val>
                                        </p:tav>
                                        <p:tav tm="100000">
                                          <p:val>
                                            <p:strVal val="#ppt_x"/>
                                          </p:val>
                                        </p:tav>
                                      </p:tavLst>
                                    </p:anim>
                                    <p:anim calcmode="lin" valueType="num">
                                      <p:cBhvr>
                                        <p:cTn id="63" dur="500" fill="hold"/>
                                        <p:tgtEl>
                                          <p:spTgt spid="25"/>
                                        </p:tgtEl>
                                        <p:attrNameLst>
                                          <p:attrName>ppt_y</p:attrName>
                                        </p:attrNameLst>
                                      </p:cBhvr>
                                      <p:tavLst>
                                        <p:tav tm="0">
                                          <p:val>
                                            <p:fltVal val="0.5"/>
                                          </p:val>
                                        </p:tav>
                                        <p:tav tm="100000">
                                          <p:val>
                                            <p:strVal val="#ppt_y"/>
                                          </p:val>
                                        </p:tav>
                                      </p:tavLst>
                                    </p:anim>
                                  </p:childTnLst>
                                </p:cTn>
                              </p:par>
                            </p:childTnLst>
                          </p:cTn>
                        </p:par>
                        <p:par>
                          <p:cTn id="64" fill="hold">
                            <p:stCondLst>
                              <p:cond delay="5250"/>
                            </p:stCondLst>
                            <p:childTnLst>
                              <p:par>
                                <p:cTn id="65" presetID="22" presetClass="entr" presetSubtype="8" fill="hold" grpId="0" nodeType="after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14" grpId="0"/>
      <p:bldP spid="18" grpId="0"/>
      <p:bldP spid="3"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TotalTime>
  <Words>1250</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104</cp:revision>
  <dcterms:created xsi:type="dcterms:W3CDTF">2016-09-28T22:08:47Z</dcterms:created>
  <dcterms:modified xsi:type="dcterms:W3CDTF">2016-10-01T22:25:36Z</dcterms:modified>
</cp:coreProperties>
</file>