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16200000">
            <a:off x="6670644" y="1344466"/>
            <a:ext cx="4822535" cy="3917245"/>
          </a:xfrm>
          <a:prstGeom prst="triangle">
            <a:avLst/>
          </a:prstGeom>
          <a:blipFill dpi="0" rotWithShape="0">
            <a:blip r:embed="rId2"/>
            <a:srcRect/>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5" name="Freeform 14"/>
          <p:cNvSpPr/>
          <p:nvPr/>
        </p:nvSpPr>
        <p:spPr>
          <a:xfrm rot="5400000">
            <a:off x="7429124" y="-329657"/>
            <a:ext cx="3257930" cy="3917245"/>
          </a:xfrm>
          <a:custGeom>
            <a:avLst/>
            <a:gdLst>
              <a:gd name="connsiteX0" fmla="*/ 0 w 3257930"/>
              <a:gd name="connsiteY0" fmla="*/ 3917245 h 3917245"/>
              <a:gd name="connsiteX1" fmla="*/ 0 w 3257930"/>
              <a:gd name="connsiteY1" fmla="*/ 1375453 h 3917245"/>
              <a:gd name="connsiteX2" fmla="*/ 846663 w 3257930"/>
              <a:gd name="connsiteY2" fmla="*/ 0 h 3917245"/>
              <a:gd name="connsiteX3" fmla="*/ 3257930 w 3257930"/>
              <a:gd name="connsiteY3" fmla="*/ 3917245 h 3917245"/>
            </a:gdLst>
            <a:ahLst/>
            <a:cxnLst>
              <a:cxn ang="0">
                <a:pos x="connsiteX0" y="connsiteY0"/>
              </a:cxn>
              <a:cxn ang="0">
                <a:pos x="connsiteX1" y="connsiteY1"/>
              </a:cxn>
              <a:cxn ang="0">
                <a:pos x="connsiteX2" y="connsiteY2"/>
              </a:cxn>
              <a:cxn ang="0">
                <a:pos x="connsiteX3" y="connsiteY3"/>
              </a:cxn>
            </a:cxnLst>
            <a:rect l="l" t="t" r="r" b="b"/>
            <a:pathLst>
              <a:path w="3257930" h="3917245">
                <a:moveTo>
                  <a:pt x="0" y="3917245"/>
                </a:moveTo>
                <a:lnTo>
                  <a:pt x="0" y="1375453"/>
                </a:lnTo>
                <a:lnTo>
                  <a:pt x="846663" y="0"/>
                </a:lnTo>
                <a:lnTo>
                  <a:pt x="3257930" y="3917245"/>
                </a:lnTo>
                <a:close/>
              </a:path>
            </a:pathLst>
          </a:custGeom>
          <a:blipFill dpi="0" rotWithShape="0">
            <a:blip r:embed="rId3"/>
            <a:srcRect/>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5400000">
            <a:off x="7299719" y="3141008"/>
            <a:ext cx="3516739" cy="3917245"/>
          </a:xfrm>
          <a:custGeom>
            <a:avLst/>
            <a:gdLst>
              <a:gd name="connsiteX0" fmla="*/ 0 w 3516739"/>
              <a:gd name="connsiteY0" fmla="*/ 3917245 h 3917245"/>
              <a:gd name="connsiteX1" fmla="*/ 2411268 w 3516739"/>
              <a:gd name="connsiteY1" fmla="*/ 0 h 3917245"/>
              <a:gd name="connsiteX2" fmla="*/ 3516739 w 3516739"/>
              <a:gd name="connsiteY2" fmla="*/ 1795903 h 3917245"/>
              <a:gd name="connsiteX3" fmla="*/ 3516739 w 3516739"/>
              <a:gd name="connsiteY3" fmla="*/ 3917245 h 3917245"/>
            </a:gdLst>
            <a:ahLst/>
            <a:cxnLst>
              <a:cxn ang="0">
                <a:pos x="connsiteX0" y="connsiteY0"/>
              </a:cxn>
              <a:cxn ang="0">
                <a:pos x="connsiteX1" y="connsiteY1"/>
              </a:cxn>
              <a:cxn ang="0">
                <a:pos x="connsiteX2" y="connsiteY2"/>
              </a:cxn>
              <a:cxn ang="0">
                <a:pos x="connsiteX3" y="connsiteY3"/>
              </a:cxn>
            </a:cxnLst>
            <a:rect l="l" t="t" r="r" b="b"/>
            <a:pathLst>
              <a:path w="3516739" h="3917245">
                <a:moveTo>
                  <a:pt x="0" y="3917245"/>
                </a:moveTo>
                <a:lnTo>
                  <a:pt x="2411268" y="0"/>
                </a:lnTo>
                <a:lnTo>
                  <a:pt x="3516739" y="1795903"/>
                </a:lnTo>
                <a:lnTo>
                  <a:pt x="3516739" y="3917245"/>
                </a:lnTo>
                <a:close/>
              </a:path>
            </a:pathLst>
          </a:custGeom>
          <a:blipFill dpi="0" rotWithShape="0">
            <a:blip r:embed="rId4"/>
            <a:srcRect/>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143870" y="1991265"/>
            <a:ext cx="527224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19" name="TextBox 18"/>
          <p:cNvSpPr txBox="1"/>
          <p:nvPr/>
        </p:nvSpPr>
        <p:spPr>
          <a:xfrm>
            <a:off x="1128553" y="4892879"/>
            <a:ext cx="527224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0" name="TextBox 19"/>
          <p:cNvSpPr txBox="1"/>
          <p:nvPr/>
        </p:nvSpPr>
        <p:spPr>
          <a:xfrm>
            <a:off x="1107099" y="3525949"/>
            <a:ext cx="5272247" cy="923330"/>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pic>
        <p:nvPicPr>
          <p:cNvPr id="12" name="Picture 1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970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1+#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 presetClass="entr" presetSubtype="8"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0-#ppt_w/2"/>
                                          </p:val>
                                        </p:tav>
                                        <p:tav tm="100000">
                                          <p:val>
                                            <p:strVal val="#ppt_x"/>
                                          </p:val>
                                        </p:tav>
                                      </p:tavLst>
                                    </p:anim>
                                    <p:anim calcmode="lin" valueType="num">
                                      <p:cBhvr additive="base">
                                        <p:cTn id="22" dur="500" fill="hold"/>
                                        <p:tgtEl>
                                          <p:spTgt spid="17"/>
                                        </p:tgtEl>
                                        <p:attrNameLst>
                                          <p:attrName>ppt_y</p:attrName>
                                        </p:attrNameLst>
                                      </p:cBhvr>
                                      <p:tavLst>
                                        <p:tav tm="0">
                                          <p:val>
                                            <p:strVal val="#ppt_y"/>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42" presetClass="entr" presetSubtype="0"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childTnLst>
                          </p:cTn>
                        </p:par>
                        <p:par>
                          <p:cTn id="35" fill="hold">
                            <p:stCondLst>
                              <p:cond delay="4250"/>
                            </p:stCondLst>
                            <p:childTnLst>
                              <p:par>
                                <p:cTn id="36" presetID="22" presetClass="entr" presetSubtype="8"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17" grpId="0" animBg="1"/>
      <p:bldP spid="18" grpId="0"/>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666</TotalTime>
  <Words>1244</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103</cp:revision>
  <dcterms:created xsi:type="dcterms:W3CDTF">2016-09-28T22:08:47Z</dcterms:created>
  <dcterms:modified xsi:type="dcterms:W3CDTF">2016-10-01T22:24:27Z</dcterms:modified>
</cp:coreProperties>
</file>