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60" r:id="rId2"/>
    <p:sldId id="256" r:id="rId3"/>
    <p:sldId id="257" r:id="rId4"/>
    <p:sldId id="258"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96" y="4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70687756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hyperlink" Target="http://slides.sage-fox.com/" TargetMode="External"/><Relationship Id="rId4" Type="http://schemas.openxmlformats.org/officeDocument/2006/relationships/image" Target="../media/image4.jp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p:cNvSpPr/>
          <p:nvPr/>
        </p:nvSpPr>
        <p:spPr>
          <a:xfrm rot="16200000">
            <a:off x="6670644" y="1344466"/>
            <a:ext cx="4822535" cy="3917245"/>
          </a:xfrm>
          <a:prstGeom prst="triangle">
            <a:avLst/>
          </a:prstGeom>
          <a:blipFill dpi="0" rotWithShape="0">
            <a:blip r:embed="rId2"/>
            <a:srcRect/>
            <a:stretch>
              <a:fillRect/>
            </a:stretch>
          </a:blipFill>
          <a:ln w="6350">
            <a:solidFill>
              <a:schemeClr val="bg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p:nvPr/>
        </p:nvGrpSpPr>
        <p:grpSpPr>
          <a:xfrm>
            <a:off x="370046" y="304456"/>
            <a:ext cx="5845156" cy="1077095"/>
            <a:chOff x="587022" y="976809"/>
            <a:chExt cx="5845156" cy="1077095"/>
          </a:xfrm>
        </p:grpSpPr>
        <p:sp>
          <p:nvSpPr>
            <p:cNvPr id="10" name="TextBox 9"/>
            <p:cNvSpPr txBox="1"/>
            <p:nvPr/>
          </p:nvSpPr>
          <p:spPr>
            <a:xfrm>
              <a:off x="587022" y="976809"/>
              <a:ext cx="5508978" cy="769441"/>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p:txBody>
        </p:sp>
        <p:sp>
          <p:nvSpPr>
            <p:cNvPr id="11" name="TextBox 10"/>
            <p:cNvSpPr txBox="1"/>
            <p:nvPr/>
          </p:nvSpPr>
          <p:spPr>
            <a:xfrm>
              <a:off x="612683" y="1684572"/>
              <a:ext cx="5819495" cy="369332"/>
            </a:xfrm>
            <a:prstGeom prst="rect">
              <a:avLst/>
            </a:prstGeom>
            <a:noFill/>
          </p:spPr>
          <p:txBody>
            <a:bodyPr wrap="square" rtlCol="0">
              <a:spAutoFit/>
            </a:bodyPr>
            <a:lstStyle/>
            <a:p>
              <a:r>
                <a:rPr lang="en-US" dirty="0">
                  <a:solidFill>
                    <a:schemeClr val="bg1">
                      <a:lumMod val="85000"/>
                    </a:schemeClr>
                  </a:solidFill>
                  <a:latin typeface="Candara" panose="020E0502030303020204" pitchFamily="34" charset="0"/>
                </a:rPr>
                <a:t>Your Subtitle</a:t>
              </a:r>
            </a:p>
          </p:txBody>
        </p:sp>
      </p:grpSp>
      <p:sp>
        <p:nvSpPr>
          <p:cNvPr id="15" name="Freeform 14"/>
          <p:cNvSpPr/>
          <p:nvPr/>
        </p:nvSpPr>
        <p:spPr>
          <a:xfrm rot="5400000">
            <a:off x="7429124" y="-329657"/>
            <a:ext cx="3257930" cy="3917245"/>
          </a:xfrm>
          <a:custGeom>
            <a:avLst/>
            <a:gdLst>
              <a:gd name="connsiteX0" fmla="*/ 0 w 3257930"/>
              <a:gd name="connsiteY0" fmla="*/ 3917245 h 3917245"/>
              <a:gd name="connsiteX1" fmla="*/ 0 w 3257930"/>
              <a:gd name="connsiteY1" fmla="*/ 1375453 h 3917245"/>
              <a:gd name="connsiteX2" fmla="*/ 846663 w 3257930"/>
              <a:gd name="connsiteY2" fmla="*/ 0 h 3917245"/>
              <a:gd name="connsiteX3" fmla="*/ 3257930 w 3257930"/>
              <a:gd name="connsiteY3" fmla="*/ 3917245 h 3917245"/>
            </a:gdLst>
            <a:ahLst/>
            <a:cxnLst>
              <a:cxn ang="0">
                <a:pos x="connsiteX0" y="connsiteY0"/>
              </a:cxn>
              <a:cxn ang="0">
                <a:pos x="connsiteX1" y="connsiteY1"/>
              </a:cxn>
              <a:cxn ang="0">
                <a:pos x="connsiteX2" y="connsiteY2"/>
              </a:cxn>
              <a:cxn ang="0">
                <a:pos x="connsiteX3" y="connsiteY3"/>
              </a:cxn>
            </a:cxnLst>
            <a:rect l="l" t="t" r="r" b="b"/>
            <a:pathLst>
              <a:path w="3257930" h="3917245">
                <a:moveTo>
                  <a:pt x="0" y="3917245"/>
                </a:moveTo>
                <a:lnTo>
                  <a:pt x="0" y="1375453"/>
                </a:lnTo>
                <a:lnTo>
                  <a:pt x="846663" y="0"/>
                </a:lnTo>
                <a:lnTo>
                  <a:pt x="3257930" y="3917245"/>
                </a:lnTo>
                <a:close/>
              </a:path>
            </a:pathLst>
          </a:custGeom>
          <a:blipFill dpi="0" rotWithShape="0">
            <a:blip r:embed="rId3"/>
            <a:srcRect/>
            <a:stretch>
              <a:fillRect/>
            </a:stretch>
          </a:blipFill>
          <a:ln w="6350">
            <a:solidFill>
              <a:schemeClr val="bg1"/>
            </a:solid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16"/>
          <p:cNvSpPr/>
          <p:nvPr/>
        </p:nvSpPr>
        <p:spPr>
          <a:xfrm rot="5400000">
            <a:off x="7299719" y="3141008"/>
            <a:ext cx="3516739" cy="3917245"/>
          </a:xfrm>
          <a:custGeom>
            <a:avLst/>
            <a:gdLst>
              <a:gd name="connsiteX0" fmla="*/ 0 w 3516739"/>
              <a:gd name="connsiteY0" fmla="*/ 3917245 h 3917245"/>
              <a:gd name="connsiteX1" fmla="*/ 2411268 w 3516739"/>
              <a:gd name="connsiteY1" fmla="*/ 0 h 3917245"/>
              <a:gd name="connsiteX2" fmla="*/ 3516739 w 3516739"/>
              <a:gd name="connsiteY2" fmla="*/ 1795903 h 3917245"/>
              <a:gd name="connsiteX3" fmla="*/ 3516739 w 3516739"/>
              <a:gd name="connsiteY3" fmla="*/ 3917245 h 3917245"/>
            </a:gdLst>
            <a:ahLst/>
            <a:cxnLst>
              <a:cxn ang="0">
                <a:pos x="connsiteX0" y="connsiteY0"/>
              </a:cxn>
              <a:cxn ang="0">
                <a:pos x="connsiteX1" y="connsiteY1"/>
              </a:cxn>
              <a:cxn ang="0">
                <a:pos x="connsiteX2" y="connsiteY2"/>
              </a:cxn>
              <a:cxn ang="0">
                <a:pos x="connsiteX3" y="connsiteY3"/>
              </a:cxn>
            </a:cxnLst>
            <a:rect l="l" t="t" r="r" b="b"/>
            <a:pathLst>
              <a:path w="3516739" h="3917245">
                <a:moveTo>
                  <a:pt x="0" y="3917245"/>
                </a:moveTo>
                <a:lnTo>
                  <a:pt x="2411268" y="0"/>
                </a:lnTo>
                <a:lnTo>
                  <a:pt x="3516739" y="1795903"/>
                </a:lnTo>
                <a:lnTo>
                  <a:pt x="3516739" y="3917245"/>
                </a:lnTo>
                <a:close/>
              </a:path>
            </a:pathLst>
          </a:custGeom>
          <a:blipFill dpi="0" rotWithShape="0">
            <a:blip r:embed="rId4"/>
            <a:srcRect/>
            <a:stretch>
              <a:fillRect/>
            </a:stretch>
          </a:blipFill>
          <a:ln w="6350">
            <a:solidFill>
              <a:schemeClr val="bg1"/>
            </a:solid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p:cNvSpPr txBox="1"/>
          <p:nvPr/>
        </p:nvSpPr>
        <p:spPr>
          <a:xfrm>
            <a:off x="1143870" y="1991265"/>
            <a:ext cx="5272247" cy="1169551"/>
          </a:xfrm>
          <a:prstGeom prst="rect">
            <a:avLst/>
          </a:prstGeom>
          <a:noFill/>
        </p:spPr>
        <p:txBody>
          <a:bodyPr wrap="square" rtlCol="0">
            <a:spAutoFit/>
          </a:bodyPr>
          <a:lstStyle/>
          <a:p>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a:t>
            </a:r>
            <a:endParaRPr lang="en-US" dirty="0">
              <a:solidFill>
                <a:schemeClr val="bg1">
                  <a:lumMod val="85000"/>
                </a:schemeClr>
              </a:solidFill>
              <a:latin typeface="Candara" panose="020E0502030303020204" pitchFamily="34" charset="0"/>
            </a:endParaRPr>
          </a:p>
        </p:txBody>
      </p:sp>
      <p:sp>
        <p:nvSpPr>
          <p:cNvPr id="19" name="TextBox 18"/>
          <p:cNvSpPr txBox="1"/>
          <p:nvPr/>
        </p:nvSpPr>
        <p:spPr>
          <a:xfrm>
            <a:off x="1128553" y="4892879"/>
            <a:ext cx="5272247" cy="1169551"/>
          </a:xfrm>
          <a:prstGeom prst="rect">
            <a:avLst/>
          </a:prstGeom>
          <a:noFill/>
        </p:spPr>
        <p:txBody>
          <a:bodyPr wrap="square" rtlCol="0">
            <a:spAutoFit/>
          </a:bodyPr>
          <a:lstStyle/>
          <a:p>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a:t>
            </a:r>
            <a:endParaRPr lang="en-US" dirty="0">
              <a:solidFill>
                <a:schemeClr val="bg1">
                  <a:lumMod val="85000"/>
                </a:schemeClr>
              </a:solidFill>
              <a:latin typeface="Candara" panose="020E0502030303020204" pitchFamily="34" charset="0"/>
            </a:endParaRPr>
          </a:p>
        </p:txBody>
      </p:sp>
      <p:sp>
        <p:nvSpPr>
          <p:cNvPr id="20" name="TextBox 19"/>
          <p:cNvSpPr txBox="1"/>
          <p:nvPr/>
        </p:nvSpPr>
        <p:spPr>
          <a:xfrm>
            <a:off x="1107099" y="3525949"/>
            <a:ext cx="5272247" cy="923330"/>
          </a:xfrm>
          <a:prstGeom prst="rect">
            <a:avLst/>
          </a:prstGeom>
          <a:noFill/>
        </p:spPr>
        <p:txBody>
          <a:bodyPr wrap="square" rtlCol="0">
            <a:spAutoFit/>
          </a:bodyPr>
          <a:lstStyle/>
          <a:p>
            <a:r>
              <a:rPr lang="en-US" dirty="0">
                <a:solidFill>
                  <a:schemeClr val="bg1">
                    <a:lumMod val="85000"/>
                  </a:schemeClr>
                </a:solidFill>
                <a:latin typeface="Candara" panose="020E0502030303020204" pitchFamily="34" charset="0"/>
              </a:rPr>
              <a:t>Lorem ipsum dolor sit amet, consectetur adipiscing elit, sed do eiusmod tempor incididunt ut labore et dolore magna aliqua. </a:t>
            </a:r>
          </a:p>
        </p:txBody>
      </p:sp>
      <p:pic>
        <p:nvPicPr>
          <p:cNvPr id="12" name="Picture 11">
            <a:hlinkClick r:id="rId5"/>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97016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750"/>
                                        <p:tgtEl>
                                          <p:spTgt spid="9"/>
                                        </p:tgtEl>
                                      </p:cBhvr>
                                    </p:animEffect>
                                  </p:childTnLst>
                                </p:cTn>
                              </p:par>
                            </p:childTnLst>
                          </p:cTn>
                        </p:par>
                        <p:par>
                          <p:cTn id="8" fill="hold">
                            <p:stCondLst>
                              <p:cond delay="750"/>
                            </p:stCondLst>
                            <p:childTnLst>
                              <p:par>
                                <p:cTn id="9" presetID="2" presetClass="entr" presetSubtype="8" fill="hold" grpId="0" nodeType="afterEffect">
                                  <p:stCondLst>
                                    <p:cond delay="0"/>
                                  </p:stCondLst>
                                  <p:childTnLst>
                                    <p:set>
                                      <p:cBhvr>
                                        <p:cTn id="10" dur="1" fill="hold">
                                          <p:stCondLst>
                                            <p:cond delay="0"/>
                                          </p:stCondLst>
                                        </p:cTn>
                                        <p:tgtEl>
                                          <p:spTgt spid="15"/>
                                        </p:tgtEl>
                                        <p:attrNameLst>
                                          <p:attrName>style.visibility</p:attrName>
                                        </p:attrNameLst>
                                      </p:cBhvr>
                                      <p:to>
                                        <p:strVal val="visible"/>
                                      </p:to>
                                    </p:set>
                                    <p:anim calcmode="lin" valueType="num">
                                      <p:cBhvr additive="base">
                                        <p:cTn id="11" dur="500" fill="hold"/>
                                        <p:tgtEl>
                                          <p:spTgt spid="15"/>
                                        </p:tgtEl>
                                        <p:attrNameLst>
                                          <p:attrName>ppt_x</p:attrName>
                                        </p:attrNameLst>
                                      </p:cBhvr>
                                      <p:tavLst>
                                        <p:tav tm="0">
                                          <p:val>
                                            <p:strVal val="0-#ppt_w/2"/>
                                          </p:val>
                                        </p:tav>
                                        <p:tav tm="100000">
                                          <p:val>
                                            <p:strVal val="#ppt_x"/>
                                          </p:val>
                                        </p:tav>
                                      </p:tavLst>
                                    </p:anim>
                                    <p:anim calcmode="lin" valueType="num">
                                      <p:cBhvr additive="base">
                                        <p:cTn id="12" dur="500" fill="hold"/>
                                        <p:tgtEl>
                                          <p:spTgt spid="15"/>
                                        </p:tgtEl>
                                        <p:attrNameLst>
                                          <p:attrName>ppt_y</p:attrName>
                                        </p:attrNameLst>
                                      </p:cBhvr>
                                      <p:tavLst>
                                        <p:tav tm="0">
                                          <p:val>
                                            <p:strVal val="#ppt_y"/>
                                          </p:val>
                                        </p:tav>
                                        <p:tav tm="100000">
                                          <p:val>
                                            <p:strVal val="#ppt_y"/>
                                          </p:val>
                                        </p:tav>
                                      </p:tavLst>
                                    </p:anim>
                                  </p:childTnLst>
                                </p:cTn>
                              </p:par>
                            </p:childTnLst>
                          </p:cTn>
                        </p:par>
                        <p:par>
                          <p:cTn id="13" fill="hold">
                            <p:stCondLst>
                              <p:cond delay="1250"/>
                            </p:stCondLst>
                            <p:childTnLst>
                              <p:par>
                                <p:cTn id="14" presetID="2" presetClass="entr" presetSubtype="2" fill="hold" grpId="0" nodeType="afterEffect">
                                  <p:stCondLst>
                                    <p:cond delay="0"/>
                                  </p:stCondLst>
                                  <p:childTnLst>
                                    <p:set>
                                      <p:cBhvr>
                                        <p:cTn id="15" dur="1" fill="hold">
                                          <p:stCondLst>
                                            <p:cond delay="0"/>
                                          </p:stCondLst>
                                        </p:cTn>
                                        <p:tgtEl>
                                          <p:spTgt spid="2"/>
                                        </p:tgtEl>
                                        <p:attrNameLst>
                                          <p:attrName>style.visibility</p:attrName>
                                        </p:attrNameLst>
                                      </p:cBhvr>
                                      <p:to>
                                        <p:strVal val="visible"/>
                                      </p:to>
                                    </p:set>
                                    <p:anim calcmode="lin" valueType="num">
                                      <p:cBhvr additive="base">
                                        <p:cTn id="16" dur="500" fill="hold"/>
                                        <p:tgtEl>
                                          <p:spTgt spid="2"/>
                                        </p:tgtEl>
                                        <p:attrNameLst>
                                          <p:attrName>ppt_x</p:attrName>
                                        </p:attrNameLst>
                                      </p:cBhvr>
                                      <p:tavLst>
                                        <p:tav tm="0">
                                          <p:val>
                                            <p:strVal val="1+#ppt_w/2"/>
                                          </p:val>
                                        </p:tav>
                                        <p:tav tm="100000">
                                          <p:val>
                                            <p:strVal val="#ppt_x"/>
                                          </p:val>
                                        </p:tav>
                                      </p:tavLst>
                                    </p:anim>
                                    <p:anim calcmode="lin" valueType="num">
                                      <p:cBhvr additive="base">
                                        <p:cTn id="17" dur="500" fill="hold"/>
                                        <p:tgtEl>
                                          <p:spTgt spid="2"/>
                                        </p:tgtEl>
                                        <p:attrNameLst>
                                          <p:attrName>ppt_y</p:attrName>
                                        </p:attrNameLst>
                                      </p:cBhvr>
                                      <p:tavLst>
                                        <p:tav tm="0">
                                          <p:val>
                                            <p:strVal val="#ppt_y"/>
                                          </p:val>
                                        </p:tav>
                                        <p:tav tm="100000">
                                          <p:val>
                                            <p:strVal val="#ppt_y"/>
                                          </p:val>
                                        </p:tav>
                                      </p:tavLst>
                                    </p:anim>
                                  </p:childTnLst>
                                </p:cTn>
                              </p:par>
                            </p:childTnLst>
                          </p:cTn>
                        </p:par>
                        <p:par>
                          <p:cTn id="18" fill="hold">
                            <p:stCondLst>
                              <p:cond delay="1750"/>
                            </p:stCondLst>
                            <p:childTnLst>
                              <p:par>
                                <p:cTn id="19" presetID="2" presetClass="entr" presetSubtype="8" fill="hold" grpId="0" nodeType="afterEffect">
                                  <p:stCondLst>
                                    <p:cond delay="0"/>
                                  </p:stCondLst>
                                  <p:childTnLst>
                                    <p:set>
                                      <p:cBhvr>
                                        <p:cTn id="20" dur="1" fill="hold">
                                          <p:stCondLst>
                                            <p:cond delay="0"/>
                                          </p:stCondLst>
                                        </p:cTn>
                                        <p:tgtEl>
                                          <p:spTgt spid="17"/>
                                        </p:tgtEl>
                                        <p:attrNameLst>
                                          <p:attrName>style.visibility</p:attrName>
                                        </p:attrNameLst>
                                      </p:cBhvr>
                                      <p:to>
                                        <p:strVal val="visible"/>
                                      </p:to>
                                    </p:set>
                                    <p:anim calcmode="lin" valueType="num">
                                      <p:cBhvr additive="base">
                                        <p:cTn id="21" dur="500" fill="hold"/>
                                        <p:tgtEl>
                                          <p:spTgt spid="17"/>
                                        </p:tgtEl>
                                        <p:attrNameLst>
                                          <p:attrName>ppt_x</p:attrName>
                                        </p:attrNameLst>
                                      </p:cBhvr>
                                      <p:tavLst>
                                        <p:tav tm="0">
                                          <p:val>
                                            <p:strVal val="0-#ppt_w/2"/>
                                          </p:val>
                                        </p:tav>
                                        <p:tav tm="100000">
                                          <p:val>
                                            <p:strVal val="#ppt_x"/>
                                          </p:val>
                                        </p:tav>
                                      </p:tavLst>
                                    </p:anim>
                                    <p:anim calcmode="lin" valueType="num">
                                      <p:cBhvr additive="base">
                                        <p:cTn id="22" dur="500" fill="hold"/>
                                        <p:tgtEl>
                                          <p:spTgt spid="17"/>
                                        </p:tgtEl>
                                        <p:attrNameLst>
                                          <p:attrName>ppt_y</p:attrName>
                                        </p:attrNameLst>
                                      </p:cBhvr>
                                      <p:tavLst>
                                        <p:tav tm="0">
                                          <p:val>
                                            <p:strVal val="#ppt_y"/>
                                          </p:val>
                                        </p:tav>
                                        <p:tav tm="100000">
                                          <p:val>
                                            <p:strVal val="#ppt_y"/>
                                          </p:val>
                                        </p:tav>
                                      </p:tavLst>
                                    </p:anim>
                                  </p:childTnLst>
                                </p:cTn>
                              </p:par>
                            </p:childTnLst>
                          </p:cTn>
                        </p:par>
                        <p:par>
                          <p:cTn id="23" fill="hold">
                            <p:stCondLst>
                              <p:cond delay="2250"/>
                            </p:stCondLst>
                            <p:childTnLst>
                              <p:par>
                                <p:cTn id="24" presetID="42" presetClass="entr" presetSubtype="0" fill="hold" grpId="0" nodeType="afterEffect">
                                  <p:stCondLst>
                                    <p:cond delay="0"/>
                                  </p:stCondLst>
                                  <p:childTnLst>
                                    <p:set>
                                      <p:cBhvr>
                                        <p:cTn id="25" dur="1" fill="hold">
                                          <p:stCondLst>
                                            <p:cond delay="0"/>
                                          </p:stCondLst>
                                        </p:cTn>
                                        <p:tgtEl>
                                          <p:spTgt spid="18"/>
                                        </p:tgtEl>
                                        <p:attrNameLst>
                                          <p:attrName>style.visibility</p:attrName>
                                        </p:attrNameLst>
                                      </p:cBhvr>
                                      <p:to>
                                        <p:strVal val="visible"/>
                                      </p:to>
                                    </p:set>
                                    <p:animEffect transition="in" filter="fade">
                                      <p:cBhvr>
                                        <p:cTn id="26" dur="1000"/>
                                        <p:tgtEl>
                                          <p:spTgt spid="18"/>
                                        </p:tgtEl>
                                      </p:cBhvr>
                                    </p:animEffect>
                                    <p:anim calcmode="lin" valueType="num">
                                      <p:cBhvr>
                                        <p:cTn id="27" dur="1000" fill="hold"/>
                                        <p:tgtEl>
                                          <p:spTgt spid="18"/>
                                        </p:tgtEl>
                                        <p:attrNameLst>
                                          <p:attrName>ppt_x</p:attrName>
                                        </p:attrNameLst>
                                      </p:cBhvr>
                                      <p:tavLst>
                                        <p:tav tm="0">
                                          <p:val>
                                            <p:strVal val="#ppt_x"/>
                                          </p:val>
                                        </p:tav>
                                        <p:tav tm="100000">
                                          <p:val>
                                            <p:strVal val="#ppt_x"/>
                                          </p:val>
                                        </p:tav>
                                      </p:tavLst>
                                    </p:anim>
                                    <p:anim calcmode="lin" valueType="num">
                                      <p:cBhvr>
                                        <p:cTn id="28" dur="1000" fill="hold"/>
                                        <p:tgtEl>
                                          <p:spTgt spid="18"/>
                                        </p:tgtEl>
                                        <p:attrNameLst>
                                          <p:attrName>ppt_y</p:attrName>
                                        </p:attrNameLst>
                                      </p:cBhvr>
                                      <p:tavLst>
                                        <p:tav tm="0">
                                          <p:val>
                                            <p:strVal val="#ppt_y+.1"/>
                                          </p:val>
                                        </p:tav>
                                        <p:tav tm="100000">
                                          <p:val>
                                            <p:strVal val="#ppt_y"/>
                                          </p:val>
                                        </p:tav>
                                      </p:tavLst>
                                    </p:anim>
                                  </p:childTnLst>
                                </p:cTn>
                              </p:par>
                            </p:childTnLst>
                          </p:cTn>
                        </p:par>
                        <p:par>
                          <p:cTn id="29" fill="hold">
                            <p:stCondLst>
                              <p:cond delay="3250"/>
                            </p:stCondLst>
                            <p:childTnLst>
                              <p:par>
                                <p:cTn id="30" presetID="42" presetClass="entr" presetSubtype="0" fill="hold" grpId="0" nodeType="afterEffect">
                                  <p:stCondLst>
                                    <p:cond delay="0"/>
                                  </p:stCondLst>
                                  <p:childTnLst>
                                    <p:set>
                                      <p:cBhvr>
                                        <p:cTn id="31" dur="1" fill="hold">
                                          <p:stCondLst>
                                            <p:cond delay="0"/>
                                          </p:stCondLst>
                                        </p:cTn>
                                        <p:tgtEl>
                                          <p:spTgt spid="19"/>
                                        </p:tgtEl>
                                        <p:attrNameLst>
                                          <p:attrName>style.visibility</p:attrName>
                                        </p:attrNameLst>
                                      </p:cBhvr>
                                      <p:to>
                                        <p:strVal val="visible"/>
                                      </p:to>
                                    </p:set>
                                    <p:animEffect transition="in" filter="fade">
                                      <p:cBhvr>
                                        <p:cTn id="32" dur="1000"/>
                                        <p:tgtEl>
                                          <p:spTgt spid="19"/>
                                        </p:tgtEl>
                                      </p:cBhvr>
                                    </p:animEffect>
                                    <p:anim calcmode="lin" valueType="num">
                                      <p:cBhvr>
                                        <p:cTn id="33" dur="1000" fill="hold"/>
                                        <p:tgtEl>
                                          <p:spTgt spid="19"/>
                                        </p:tgtEl>
                                        <p:attrNameLst>
                                          <p:attrName>ppt_x</p:attrName>
                                        </p:attrNameLst>
                                      </p:cBhvr>
                                      <p:tavLst>
                                        <p:tav tm="0">
                                          <p:val>
                                            <p:strVal val="#ppt_x"/>
                                          </p:val>
                                        </p:tav>
                                        <p:tav tm="100000">
                                          <p:val>
                                            <p:strVal val="#ppt_x"/>
                                          </p:val>
                                        </p:tav>
                                      </p:tavLst>
                                    </p:anim>
                                    <p:anim calcmode="lin" valueType="num">
                                      <p:cBhvr>
                                        <p:cTn id="34" dur="1000" fill="hold"/>
                                        <p:tgtEl>
                                          <p:spTgt spid="19"/>
                                        </p:tgtEl>
                                        <p:attrNameLst>
                                          <p:attrName>ppt_y</p:attrName>
                                        </p:attrNameLst>
                                      </p:cBhvr>
                                      <p:tavLst>
                                        <p:tav tm="0">
                                          <p:val>
                                            <p:strVal val="#ppt_y+.1"/>
                                          </p:val>
                                        </p:tav>
                                        <p:tav tm="100000">
                                          <p:val>
                                            <p:strVal val="#ppt_y"/>
                                          </p:val>
                                        </p:tav>
                                      </p:tavLst>
                                    </p:anim>
                                  </p:childTnLst>
                                </p:cTn>
                              </p:par>
                            </p:childTnLst>
                          </p:cTn>
                        </p:par>
                        <p:par>
                          <p:cTn id="35" fill="hold">
                            <p:stCondLst>
                              <p:cond delay="4250"/>
                            </p:stCondLst>
                            <p:childTnLst>
                              <p:par>
                                <p:cTn id="36" presetID="22" presetClass="entr" presetSubtype="8" fill="hold" grpId="0" nodeType="afterEffect">
                                  <p:stCondLst>
                                    <p:cond delay="0"/>
                                  </p:stCondLst>
                                  <p:childTnLst>
                                    <p:set>
                                      <p:cBhvr>
                                        <p:cTn id="37" dur="1" fill="hold">
                                          <p:stCondLst>
                                            <p:cond delay="0"/>
                                          </p:stCondLst>
                                        </p:cTn>
                                        <p:tgtEl>
                                          <p:spTgt spid="20"/>
                                        </p:tgtEl>
                                        <p:attrNameLst>
                                          <p:attrName>style.visibility</p:attrName>
                                        </p:attrNameLst>
                                      </p:cBhvr>
                                      <p:to>
                                        <p:strVal val="visible"/>
                                      </p:to>
                                    </p:set>
                                    <p:animEffect transition="in" filter="wipe(left)">
                                      <p:cBhvr>
                                        <p:cTn id="38"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5" grpId="0" animBg="1"/>
      <p:bldP spid="17" grpId="0" animBg="1"/>
      <p:bldP spid="18" grpId="0"/>
      <p:bldP spid="19" grpId="0"/>
      <p:bldP spid="20"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Allowed Actions:</a:t>
            </a:r>
          </a:p>
          <a:p>
            <a:r>
              <a:rPr lang="en-US" sz="1600" dirty="0">
                <a:solidFill>
                  <a:schemeClr val="bg1">
                    <a:lumMod val="95000"/>
                  </a:schemeClr>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lumMod val="95000"/>
                  </a:schemeClr>
                </a:solidFill>
              </a:rPr>
              <a:t>Not Allowed:</a:t>
            </a:r>
          </a:p>
          <a:p>
            <a:r>
              <a:rPr lang="en-US" sz="1600" dirty="0">
                <a:solidFill>
                  <a:schemeClr val="bg1">
                    <a:lumMod val="95000"/>
                  </a:schemeClr>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lumMod val="95000"/>
                  </a:schemeClr>
                </a:solidFill>
              </a:rPr>
              <a:t>Image Usage Rights:</a:t>
            </a:r>
          </a:p>
          <a:p>
            <a:r>
              <a:rPr lang="en-US" sz="1600" dirty="0">
                <a:solidFill>
                  <a:schemeClr val="bg1">
                    <a:lumMod val="95000"/>
                  </a:schemeClr>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637571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Animations:</a:t>
            </a:r>
          </a:p>
          <a:p>
            <a:r>
              <a:rPr lang="en-US" sz="1600" dirty="0">
                <a:solidFill>
                  <a:schemeClr val="bg1">
                    <a:lumMod val="95000"/>
                  </a:schemeClr>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lumMod val="95000"/>
                </a:schemeClr>
              </a:solidFill>
            </a:endParaRPr>
          </a:p>
          <a:p>
            <a:r>
              <a:rPr lang="en-US" sz="2000" b="1" u="sng" dirty="0">
                <a:solidFill>
                  <a:schemeClr val="bg1">
                    <a:lumMod val="95000"/>
                  </a:schemeClr>
                </a:solidFill>
              </a:rPr>
              <a:t>Slide Pause:</a:t>
            </a:r>
          </a:p>
          <a:p>
            <a:r>
              <a:rPr lang="en-US" sz="1600" dirty="0">
                <a:solidFill>
                  <a:schemeClr val="bg1">
                    <a:lumMod val="95000"/>
                  </a:schemeClr>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lumMod val="95000"/>
                </a:schemeClr>
              </a:solidFill>
            </a:endParaRPr>
          </a:p>
          <a:p>
            <a:r>
              <a:rPr lang="en-US" sz="2000" b="1" u="sng" dirty="0">
                <a:solidFill>
                  <a:schemeClr val="bg1">
                    <a:lumMod val="95000"/>
                  </a:schemeClr>
                </a:solidFill>
              </a:rPr>
              <a:t>Animation Changes:</a:t>
            </a:r>
          </a:p>
          <a:p>
            <a:r>
              <a:rPr lang="en-US" sz="1600" dirty="0">
                <a:solidFill>
                  <a:schemeClr val="bg1">
                    <a:lumMod val="95000"/>
                  </a:schemeClr>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lumMod val="95000"/>
                </a:schemeClr>
              </a:solidFill>
            </a:endParaRPr>
          </a:p>
          <a:p>
            <a:r>
              <a:rPr lang="en-US" sz="2000" b="1" u="sng" dirty="0">
                <a:solidFill>
                  <a:schemeClr val="bg1">
                    <a:lumMod val="95000"/>
                  </a:schemeClr>
                </a:solidFill>
              </a:rPr>
              <a:t>Transitions:</a:t>
            </a:r>
          </a:p>
          <a:p>
            <a:r>
              <a:rPr lang="en-US" sz="1600" dirty="0">
                <a:solidFill>
                  <a:schemeClr val="bg1">
                    <a:lumMod val="95000"/>
                  </a:schemeClr>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781619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Background Images:</a:t>
            </a:r>
          </a:p>
          <a:p>
            <a:r>
              <a:rPr lang="en-US" sz="1600" dirty="0">
                <a:solidFill>
                  <a:schemeClr val="bg1">
                    <a:lumMod val="95000"/>
                  </a:schemeClr>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lumMod val="95000"/>
                  </a:schemeClr>
                </a:solidFill>
              </a:rPr>
              <a:t>Changing Image Elements :</a:t>
            </a:r>
          </a:p>
          <a:p>
            <a:r>
              <a:rPr lang="en-US" sz="1600" dirty="0">
                <a:solidFill>
                  <a:schemeClr val="bg1">
                    <a:lumMod val="95000"/>
                  </a:schemeClr>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lumMod val="95000"/>
                  </a:schemeClr>
                </a:solidFill>
              </a:rPr>
              <a:t>Color Transparency Screen:</a:t>
            </a:r>
          </a:p>
          <a:p>
            <a:r>
              <a:rPr lang="en-US" sz="1600" dirty="0">
                <a:solidFill>
                  <a:schemeClr val="bg1">
                    <a:lumMod val="95000"/>
                  </a:schemeClr>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lumMod val="95000"/>
                  </a:schemeClr>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360323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bg1">
                    <a:lumMod val="95000"/>
                  </a:schemeClr>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bg1">
                  <a:lumMod val="95000"/>
                </a:schemeClr>
              </a:solidFill>
            </a:endParaRPr>
          </a:p>
          <a:p>
            <a:r>
              <a:rPr lang="en-US" sz="2400" dirty="0">
                <a:solidFill>
                  <a:schemeClr val="bg1">
                    <a:lumMod val="95000"/>
                  </a:schemeClr>
                </a:solidFill>
              </a:rPr>
              <a:t>There are many ways to help get the word out:</a:t>
            </a:r>
          </a:p>
          <a:p>
            <a:pPr marL="457200" indent="-457200">
              <a:buAutoNum type="arabicParenR"/>
            </a:pPr>
            <a:r>
              <a:rPr lang="en-US" sz="2400" dirty="0">
                <a:solidFill>
                  <a:schemeClr val="bg1">
                    <a:lumMod val="95000"/>
                  </a:schemeClr>
                </a:solidFill>
              </a:rPr>
              <a:t>Social media likes and shares.</a:t>
            </a:r>
          </a:p>
          <a:p>
            <a:pPr marL="457200" indent="-457200">
              <a:buAutoNum type="arabicParenR"/>
            </a:pPr>
            <a:r>
              <a:rPr lang="en-US" sz="2400" dirty="0">
                <a:solidFill>
                  <a:schemeClr val="bg1">
                    <a:lumMod val="95000"/>
                  </a:schemeClr>
                </a:solidFill>
              </a:rPr>
              <a:t>Forum posts in communities you are already members (please do not spam).</a:t>
            </a:r>
          </a:p>
          <a:p>
            <a:pPr marL="457200" indent="-457200">
              <a:buAutoNum type="arabicParenR"/>
            </a:pPr>
            <a:r>
              <a:rPr lang="en-US" sz="2400" dirty="0">
                <a:solidFill>
                  <a:schemeClr val="bg1">
                    <a:lumMod val="95000"/>
                  </a:schemeClr>
                </a:solidFill>
              </a:rPr>
              <a:t>Telling classmates, teachers, coworkers about our PowerPoint Templates.</a:t>
            </a:r>
          </a:p>
          <a:p>
            <a:pPr marL="457200" indent="-457200">
              <a:buAutoNum type="arabicParenR"/>
            </a:pPr>
            <a:r>
              <a:rPr lang="en-US" sz="2400" dirty="0">
                <a:solidFill>
                  <a:schemeClr val="bg1">
                    <a:lumMod val="95000"/>
                  </a:schemeClr>
                </a:solidFill>
              </a:rPr>
              <a:t>Placing one of our banners on your website, blog, etc.</a:t>
            </a:r>
          </a:p>
          <a:p>
            <a:r>
              <a:rPr lang="en-US" sz="2400" dirty="0">
                <a:solidFill>
                  <a:schemeClr val="bg1">
                    <a:lumMod val="95000"/>
                  </a:schemeClr>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54385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666</TotalTime>
  <Words>1244</Words>
  <Application>Microsoft Office PowerPoint</Application>
  <PresentationFormat>Widescreen</PresentationFormat>
  <Paragraphs>44</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Candara</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103</cp:revision>
  <dcterms:created xsi:type="dcterms:W3CDTF">2016-09-28T22:08:47Z</dcterms:created>
  <dcterms:modified xsi:type="dcterms:W3CDTF">2016-10-01T22:24:27Z</dcterms:modified>
</cp:coreProperties>
</file>