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10/1/2016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10/1/2016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10/1/2016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10/1/2016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10/1/2016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10/1/2016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10/1/2016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reeform 14"/>
          <p:cNvSpPr>
            <a:spLocks noChangeAspect="1"/>
          </p:cNvSpPr>
          <p:nvPr/>
        </p:nvSpPr>
        <p:spPr>
          <a:xfrm rot="18780000">
            <a:off x="2159384" y="3226110"/>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B5B5B5"/>
          </a:solidFill>
          <a:ln w="6350">
            <a:solidFill>
              <a:schemeClr val="bg1"/>
            </a:solidFill>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grpSp>
        <p:nvGrpSpPr>
          <p:cNvPr id="40" name="Group 39"/>
          <p:cNvGrpSpPr>
            <a:grpSpLocks noChangeAspect="1"/>
          </p:cNvGrpSpPr>
          <p:nvPr/>
        </p:nvGrpSpPr>
        <p:grpSpPr>
          <a:xfrm>
            <a:off x="2211951" y="3748367"/>
            <a:ext cx="271669" cy="457200"/>
            <a:chOff x="533400" y="2800350"/>
            <a:chExt cx="325437" cy="547687"/>
          </a:xfrm>
          <a:solidFill>
            <a:schemeClr val="bg1"/>
          </a:solidFill>
          <a:effectLst>
            <a:outerShdw blurRad="50800" dist="38100" dir="2700000" algn="tl" rotWithShape="0">
              <a:prstClr val="black">
                <a:alpha val="40000"/>
              </a:prstClr>
            </a:outerShdw>
          </a:effectLst>
        </p:grpSpPr>
        <p:sp>
          <p:nvSpPr>
            <p:cNvPr id="41"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9" name="TextBox 48"/>
          <p:cNvSpPr txBox="1"/>
          <p:nvPr/>
        </p:nvSpPr>
        <p:spPr>
          <a:xfrm>
            <a:off x="2798313" y="4592623"/>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sp>
        <p:nvSpPr>
          <p:cNvPr id="13" name="Freeform 12"/>
          <p:cNvSpPr>
            <a:spLocks noChangeAspect="1"/>
          </p:cNvSpPr>
          <p:nvPr/>
        </p:nvSpPr>
        <p:spPr>
          <a:xfrm rot="7980000">
            <a:off x="4320773" y="1548993"/>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8397B1"/>
          </a:solidFill>
          <a:ln w="6350">
            <a:solidFill>
              <a:schemeClr val="bg1"/>
            </a:solidFill>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dirty="0"/>
          </a:p>
        </p:txBody>
      </p:sp>
      <p:sp>
        <p:nvSpPr>
          <p:cNvPr id="14" name="Freeform 13"/>
          <p:cNvSpPr>
            <a:spLocks noChangeAspect="1"/>
          </p:cNvSpPr>
          <p:nvPr/>
        </p:nvSpPr>
        <p:spPr>
          <a:xfrm rot="7952200">
            <a:off x="1409011" y="1541409"/>
            <a:ext cx="1981457"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EF3425"/>
          </a:solidFill>
          <a:ln w="6350">
            <a:solidFill>
              <a:schemeClr val="bg1"/>
            </a:solidFill>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6" name="Freeform 15"/>
          <p:cNvSpPr>
            <a:spLocks noChangeAspect="1"/>
          </p:cNvSpPr>
          <p:nvPr/>
        </p:nvSpPr>
        <p:spPr>
          <a:xfrm rot="18780000">
            <a:off x="5075914" y="3188136"/>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62768F"/>
          </a:solidFill>
          <a:ln w="6350">
            <a:solidFill>
              <a:schemeClr val="bg1"/>
            </a:solidFill>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7" name="Freeform 16"/>
          <p:cNvSpPr>
            <a:spLocks noChangeAspect="1"/>
          </p:cNvSpPr>
          <p:nvPr/>
        </p:nvSpPr>
        <p:spPr>
          <a:xfrm rot="7980000">
            <a:off x="7244648" y="1548662"/>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44546B"/>
          </a:solidFill>
          <a:ln w="6350">
            <a:solidFill>
              <a:schemeClr val="bg1"/>
            </a:solidFill>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18" name="Freeform 17"/>
          <p:cNvSpPr>
            <a:spLocks noChangeAspect="1"/>
          </p:cNvSpPr>
          <p:nvPr/>
        </p:nvSpPr>
        <p:spPr>
          <a:xfrm rot="18780000">
            <a:off x="7992443" y="3188134"/>
            <a:ext cx="1981456" cy="3080785"/>
          </a:xfrm>
          <a:custGeom>
            <a:avLst/>
            <a:gdLst>
              <a:gd name="connsiteX0" fmla="*/ 1056594 w 1895061"/>
              <a:gd name="connsiteY0" fmla="*/ 33925 h 2946455"/>
              <a:gd name="connsiteX1" fmla="*/ 1347613 w 1895061"/>
              <a:gd name="connsiteY1" fmla="*/ 346005 h 2946455"/>
              <a:gd name="connsiteX2" fmla="*/ 1342348 w 1895061"/>
              <a:gd name="connsiteY2" fmla="*/ 496784 h 2946455"/>
              <a:gd name="connsiteX3" fmla="*/ 1081896 w 1895061"/>
              <a:gd name="connsiteY3" fmla="*/ 739660 h 2946455"/>
              <a:gd name="connsiteX4" fmla="*/ 1075666 w 1895061"/>
              <a:gd name="connsiteY4" fmla="*/ 749725 h 2946455"/>
              <a:gd name="connsiteX5" fmla="*/ 1040534 w 1895061"/>
              <a:gd name="connsiteY5" fmla="*/ 912813 h 2946455"/>
              <a:gd name="connsiteX6" fmla="*/ 1050250 w 1895061"/>
              <a:gd name="connsiteY6" fmla="*/ 989805 h 2946455"/>
              <a:gd name="connsiteX7" fmla="*/ 1075021 w 1895061"/>
              <a:gd name="connsiteY7" fmla="*/ 1058882 h 2946455"/>
              <a:gd name="connsiteX8" fmla="*/ 1449511 w 1895061"/>
              <a:gd name="connsiteY8" fmla="*/ 1460473 h 2946455"/>
              <a:gd name="connsiteX9" fmla="*/ 1449510 w 1895061"/>
              <a:gd name="connsiteY9" fmla="*/ 1460474 h 2946455"/>
              <a:gd name="connsiteX10" fmla="*/ 1829350 w 1895061"/>
              <a:gd name="connsiteY10" fmla="*/ 1867802 h 2946455"/>
              <a:gd name="connsiteX11" fmla="*/ 1817278 w 1895061"/>
              <a:gd name="connsiteY11" fmla="*/ 2213505 h 2946455"/>
              <a:gd name="connsiteX12" fmla="*/ 1101750 w 1895061"/>
              <a:gd name="connsiteY12" fmla="*/ 2880745 h 2946455"/>
              <a:gd name="connsiteX13" fmla="*/ 756047 w 1895061"/>
              <a:gd name="connsiteY13" fmla="*/ 2868672 h 2946455"/>
              <a:gd name="connsiteX14" fmla="*/ 65711 w 1895061"/>
              <a:gd name="connsiteY14" fmla="*/ 2128377 h 2946455"/>
              <a:gd name="connsiteX15" fmla="*/ 77783 w 1895061"/>
              <a:gd name="connsiteY15" fmla="*/ 1782674 h 2946455"/>
              <a:gd name="connsiteX16" fmla="*/ 486405 w 1895061"/>
              <a:gd name="connsiteY16" fmla="*/ 1401628 h 2946455"/>
              <a:gd name="connsiteX17" fmla="*/ 793310 w 1895061"/>
              <a:gd name="connsiteY17" fmla="*/ 1115434 h 2946455"/>
              <a:gd name="connsiteX18" fmla="*/ 824521 w 1895061"/>
              <a:gd name="connsiteY18" fmla="*/ 1086330 h 2946455"/>
              <a:gd name="connsiteX19" fmla="*/ 838814 w 1895061"/>
              <a:gd name="connsiteY19" fmla="*/ 1062645 h 2946455"/>
              <a:gd name="connsiteX20" fmla="*/ 873721 w 1895061"/>
              <a:gd name="connsiteY20" fmla="*/ 904710 h 2946455"/>
              <a:gd name="connsiteX21" fmla="*/ 837329 w 1895061"/>
              <a:gd name="connsiteY21" fmla="*/ 747011 h 2946455"/>
              <a:gd name="connsiteX22" fmla="*/ 819476 w 1895061"/>
              <a:gd name="connsiteY22" fmla="*/ 718183 h 2946455"/>
              <a:gd name="connsiteX23" fmla="*/ 588469 w 1895061"/>
              <a:gd name="connsiteY23" fmla="*/ 470458 h 2946455"/>
              <a:gd name="connsiteX24" fmla="*/ 593734 w 1895061"/>
              <a:gd name="connsiteY24" fmla="*/ 319679 h 2946455"/>
              <a:gd name="connsiteX25" fmla="*/ 905815 w 1895061"/>
              <a:gd name="connsiteY25" fmla="*/ 28659 h 2946455"/>
              <a:gd name="connsiteX26" fmla="*/ 1056594 w 1895061"/>
              <a:gd name="connsiteY26" fmla="*/ 33925 h 294645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895061" h="2946455">
                <a:moveTo>
                  <a:pt x="1056594" y="33925"/>
                </a:moveTo>
                <a:lnTo>
                  <a:pt x="1347613" y="346005"/>
                </a:lnTo>
                <a:cubicBezTo>
                  <a:pt x="1387796" y="389096"/>
                  <a:pt x="1385439" y="456602"/>
                  <a:pt x="1342348" y="496784"/>
                </a:cubicBezTo>
                <a:lnTo>
                  <a:pt x="1081896" y="739660"/>
                </a:lnTo>
                <a:lnTo>
                  <a:pt x="1075666" y="749725"/>
                </a:lnTo>
                <a:cubicBezTo>
                  <a:pt x="1051832" y="797529"/>
                  <a:pt x="1039356" y="854432"/>
                  <a:pt x="1040534" y="912813"/>
                </a:cubicBezTo>
                <a:cubicBezTo>
                  <a:pt x="1041063" y="939181"/>
                  <a:pt x="1044376" y="965081"/>
                  <a:pt x="1050250" y="989805"/>
                </a:cubicBezTo>
                <a:lnTo>
                  <a:pt x="1075021" y="1058882"/>
                </a:lnTo>
                <a:lnTo>
                  <a:pt x="1449511" y="1460473"/>
                </a:lnTo>
                <a:lnTo>
                  <a:pt x="1449510" y="1460474"/>
                </a:lnTo>
                <a:lnTo>
                  <a:pt x="1829350" y="1867802"/>
                </a:lnTo>
                <a:cubicBezTo>
                  <a:pt x="1921480" y="1966599"/>
                  <a:pt x="1916075" y="2121375"/>
                  <a:pt x="1817278" y="2213505"/>
                </a:cubicBezTo>
                <a:lnTo>
                  <a:pt x="1101750" y="2880745"/>
                </a:lnTo>
                <a:cubicBezTo>
                  <a:pt x="1002953" y="2972874"/>
                  <a:pt x="848177" y="2967469"/>
                  <a:pt x="756047" y="2868672"/>
                </a:cubicBezTo>
                <a:lnTo>
                  <a:pt x="65711" y="2128377"/>
                </a:lnTo>
                <a:cubicBezTo>
                  <a:pt x="-26419" y="2029580"/>
                  <a:pt x="-21014" y="1874804"/>
                  <a:pt x="77783" y="1782674"/>
                </a:cubicBezTo>
                <a:lnTo>
                  <a:pt x="486405" y="1401628"/>
                </a:lnTo>
                <a:lnTo>
                  <a:pt x="793310" y="1115434"/>
                </a:lnTo>
                <a:lnTo>
                  <a:pt x="824521" y="1086330"/>
                </a:lnTo>
                <a:lnTo>
                  <a:pt x="838814" y="1062645"/>
                </a:lnTo>
                <a:cubicBezTo>
                  <a:pt x="861650" y="1016093"/>
                  <a:pt x="873964" y="961219"/>
                  <a:pt x="873721" y="904710"/>
                </a:cubicBezTo>
                <a:cubicBezTo>
                  <a:pt x="873487" y="848076"/>
                  <a:pt x="860650" y="793275"/>
                  <a:pt x="837329" y="747011"/>
                </a:cubicBezTo>
                <a:lnTo>
                  <a:pt x="819476" y="718183"/>
                </a:lnTo>
                <a:lnTo>
                  <a:pt x="588469" y="470458"/>
                </a:lnTo>
                <a:cubicBezTo>
                  <a:pt x="548286" y="427368"/>
                  <a:pt x="550644" y="359862"/>
                  <a:pt x="593734" y="319679"/>
                </a:cubicBezTo>
                <a:lnTo>
                  <a:pt x="905815" y="28659"/>
                </a:lnTo>
                <a:cubicBezTo>
                  <a:pt x="948905" y="-11523"/>
                  <a:pt x="1016411" y="-9166"/>
                  <a:pt x="1056594" y="33925"/>
                </a:cubicBezTo>
                <a:close/>
              </a:path>
            </a:pathLst>
          </a:custGeom>
          <a:solidFill>
            <a:srgbClr val="2C3749"/>
          </a:solidFill>
          <a:ln w="6350">
            <a:solidFill>
              <a:schemeClr val="bg1"/>
            </a:solidFill>
            <a:miter lim="400000"/>
          </a:ln>
          <a:effectLst>
            <a:outerShdw blurRad="50800" dist="38100" dir="18900000" algn="bl" rotWithShape="0">
              <a:prstClr val="black">
                <a:alpha val="40000"/>
              </a:prstClr>
            </a:outerShdw>
          </a:effectLst>
        </p:spPr>
        <p:txBody>
          <a:bodyPr wrap="square" lIns="162559" tIns="162559" rIns="162559" bIns="162559" anchor="ctr">
            <a:noAutofit/>
          </a:bodyPr>
          <a:lstStyle/>
          <a:p>
            <a:pPr defTabSz="609524">
              <a:defRPr sz="8400">
                <a:solidFill>
                  <a:srgbClr val="070707"/>
                </a:solidFill>
                <a:latin typeface="Calibri"/>
                <a:ea typeface="Calibri"/>
                <a:cs typeface="Calibri"/>
                <a:sym typeface="Calibri"/>
              </a:defRPr>
            </a:pPr>
            <a:endParaRPr sz="11200"/>
          </a:p>
        </p:txBody>
      </p:sp>
      <p:sp>
        <p:nvSpPr>
          <p:cNvPr id="22" name="Freeform 202"/>
          <p:cNvSpPr>
            <a:spLocks noChangeAspect="1" noEditPoints="1"/>
          </p:cNvSpPr>
          <p:nvPr/>
        </p:nvSpPr>
        <p:spPr bwMode="auto">
          <a:xfrm>
            <a:off x="8844133" y="3652147"/>
            <a:ext cx="389693" cy="457200"/>
          </a:xfrm>
          <a:custGeom>
            <a:avLst/>
            <a:gdLst>
              <a:gd name="T0" fmla="*/ 14 w 100"/>
              <a:gd name="T1" fmla="*/ 13 h 117"/>
              <a:gd name="T2" fmla="*/ 86 w 100"/>
              <a:gd name="T3" fmla="*/ 13 h 117"/>
              <a:gd name="T4" fmla="*/ 86 w 100"/>
              <a:gd name="T5" fmla="*/ 40 h 117"/>
              <a:gd name="T6" fmla="*/ 14 w 100"/>
              <a:gd name="T7" fmla="*/ 40 h 117"/>
              <a:gd name="T8" fmla="*/ 14 w 100"/>
              <a:gd name="T9" fmla="*/ 13 h 117"/>
              <a:gd name="T10" fmla="*/ 14 w 100"/>
              <a:gd name="T11" fmla="*/ 76 h 117"/>
              <a:gd name="T12" fmla="*/ 86 w 100"/>
              <a:gd name="T13" fmla="*/ 76 h 117"/>
              <a:gd name="T14" fmla="*/ 86 w 100"/>
              <a:gd name="T15" fmla="*/ 104 h 117"/>
              <a:gd name="T16" fmla="*/ 14 w 100"/>
              <a:gd name="T17" fmla="*/ 104 h 117"/>
              <a:gd name="T18" fmla="*/ 14 w 100"/>
              <a:gd name="T19" fmla="*/ 76 h 117"/>
              <a:gd name="T20" fmla="*/ 38 w 100"/>
              <a:gd name="T21" fmla="*/ 89 h 117"/>
              <a:gd name="T22" fmla="*/ 62 w 100"/>
              <a:gd name="T23" fmla="*/ 89 h 117"/>
              <a:gd name="T24" fmla="*/ 62 w 100"/>
              <a:gd name="T25" fmla="*/ 91 h 117"/>
              <a:gd name="T26" fmla="*/ 38 w 100"/>
              <a:gd name="T27" fmla="*/ 91 h 117"/>
              <a:gd name="T28" fmla="*/ 38 w 100"/>
              <a:gd name="T29" fmla="*/ 89 h 117"/>
              <a:gd name="T30" fmla="*/ 90 w 100"/>
              <a:gd name="T31" fmla="*/ 104 h 117"/>
              <a:gd name="T32" fmla="*/ 86 w 100"/>
              <a:gd name="T33" fmla="*/ 108 h 117"/>
              <a:gd name="T34" fmla="*/ 14 w 100"/>
              <a:gd name="T35" fmla="*/ 108 h 117"/>
              <a:gd name="T36" fmla="*/ 9 w 100"/>
              <a:gd name="T37" fmla="*/ 104 h 117"/>
              <a:gd name="T38" fmla="*/ 9 w 100"/>
              <a:gd name="T39" fmla="*/ 13 h 117"/>
              <a:gd name="T40" fmla="*/ 14 w 100"/>
              <a:gd name="T41" fmla="*/ 9 h 117"/>
              <a:gd name="T42" fmla="*/ 86 w 100"/>
              <a:gd name="T43" fmla="*/ 9 h 117"/>
              <a:gd name="T44" fmla="*/ 90 w 100"/>
              <a:gd name="T45" fmla="*/ 13 h 117"/>
              <a:gd name="T46" fmla="*/ 90 w 100"/>
              <a:gd name="T47" fmla="*/ 104 h 117"/>
              <a:gd name="T48" fmla="*/ 86 w 100"/>
              <a:gd name="T49" fmla="*/ 0 h 117"/>
              <a:gd name="T50" fmla="*/ 14 w 100"/>
              <a:gd name="T51" fmla="*/ 0 h 117"/>
              <a:gd name="T52" fmla="*/ 0 w 100"/>
              <a:gd name="T53" fmla="*/ 13 h 117"/>
              <a:gd name="T54" fmla="*/ 0 w 100"/>
              <a:gd name="T55" fmla="*/ 104 h 117"/>
              <a:gd name="T56" fmla="*/ 14 w 100"/>
              <a:gd name="T57" fmla="*/ 117 h 117"/>
              <a:gd name="T58" fmla="*/ 86 w 100"/>
              <a:gd name="T59" fmla="*/ 117 h 117"/>
              <a:gd name="T60" fmla="*/ 100 w 100"/>
              <a:gd name="T61" fmla="*/ 104 h 117"/>
              <a:gd name="T62" fmla="*/ 100 w 100"/>
              <a:gd name="T63" fmla="*/ 13 h 117"/>
              <a:gd name="T64" fmla="*/ 86 w 100"/>
              <a:gd name="T65" fmla="*/ 0 h 117"/>
              <a:gd name="T66" fmla="*/ 14 w 100"/>
              <a:gd name="T67" fmla="*/ 45 h 117"/>
              <a:gd name="T68" fmla="*/ 86 w 100"/>
              <a:gd name="T69" fmla="*/ 45 h 117"/>
              <a:gd name="T70" fmla="*/ 86 w 100"/>
              <a:gd name="T71" fmla="*/ 72 h 117"/>
              <a:gd name="T72" fmla="*/ 14 w 100"/>
              <a:gd name="T73" fmla="*/ 72 h 117"/>
              <a:gd name="T74" fmla="*/ 14 w 100"/>
              <a:gd name="T75" fmla="*/ 45 h 117"/>
              <a:gd name="T76" fmla="*/ 38 w 100"/>
              <a:gd name="T77" fmla="*/ 58 h 117"/>
              <a:gd name="T78" fmla="*/ 62 w 100"/>
              <a:gd name="T79" fmla="*/ 58 h 117"/>
              <a:gd name="T80" fmla="*/ 62 w 100"/>
              <a:gd name="T81" fmla="*/ 59 h 117"/>
              <a:gd name="T82" fmla="*/ 38 w 100"/>
              <a:gd name="T83" fmla="*/ 59 h 117"/>
              <a:gd name="T84" fmla="*/ 38 w 100"/>
              <a:gd name="T85" fmla="*/ 58 h 117"/>
              <a:gd name="T86" fmla="*/ 38 w 100"/>
              <a:gd name="T87" fmla="*/ 26 h 117"/>
              <a:gd name="T88" fmla="*/ 62 w 100"/>
              <a:gd name="T89" fmla="*/ 26 h 117"/>
              <a:gd name="T90" fmla="*/ 62 w 100"/>
              <a:gd name="T91" fmla="*/ 27 h 117"/>
              <a:gd name="T92" fmla="*/ 38 w 100"/>
              <a:gd name="T93" fmla="*/ 27 h 117"/>
              <a:gd name="T94" fmla="*/ 38 w 100"/>
              <a:gd name="T95" fmla="*/ 26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Lst>
            <a:rect l="0" t="0" r="r" b="b"/>
            <a:pathLst>
              <a:path w="100" h="117">
                <a:moveTo>
                  <a:pt x="14" y="13"/>
                </a:moveTo>
                <a:cubicBezTo>
                  <a:pt x="86" y="13"/>
                  <a:pt x="86" y="13"/>
                  <a:pt x="86" y="13"/>
                </a:cubicBezTo>
                <a:cubicBezTo>
                  <a:pt x="86" y="40"/>
                  <a:pt x="86" y="40"/>
                  <a:pt x="86" y="40"/>
                </a:cubicBezTo>
                <a:cubicBezTo>
                  <a:pt x="14" y="40"/>
                  <a:pt x="14" y="40"/>
                  <a:pt x="14" y="40"/>
                </a:cubicBezTo>
                <a:cubicBezTo>
                  <a:pt x="14" y="13"/>
                  <a:pt x="14" y="13"/>
                  <a:pt x="14" y="13"/>
                </a:cubicBezTo>
                <a:close/>
                <a:moveTo>
                  <a:pt x="14" y="76"/>
                </a:moveTo>
                <a:cubicBezTo>
                  <a:pt x="86" y="76"/>
                  <a:pt x="86" y="76"/>
                  <a:pt x="86" y="76"/>
                </a:cubicBezTo>
                <a:cubicBezTo>
                  <a:pt x="86" y="104"/>
                  <a:pt x="86" y="104"/>
                  <a:pt x="86" y="104"/>
                </a:cubicBezTo>
                <a:cubicBezTo>
                  <a:pt x="14" y="104"/>
                  <a:pt x="14" y="104"/>
                  <a:pt x="14" y="104"/>
                </a:cubicBezTo>
                <a:cubicBezTo>
                  <a:pt x="14" y="76"/>
                  <a:pt x="14" y="76"/>
                  <a:pt x="14" y="76"/>
                </a:cubicBezTo>
                <a:close/>
                <a:moveTo>
                  <a:pt x="38" y="89"/>
                </a:moveTo>
                <a:cubicBezTo>
                  <a:pt x="62" y="89"/>
                  <a:pt x="62" y="89"/>
                  <a:pt x="62" y="89"/>
                </a:cubicBezTo>
                <a:cubicBezTo>
                  <a:pt x="62" y="91"/>
                  <a:pt x="62" y="91"/>
                  <a:pt x="62" y="91"/>
                </a:cubicBezTo>
                <a:cubicBezTo>
                  <a:pt x="38" y="91"/>
                  <a:pt x="38" y="91"/>
                  <a:pt x="38" y="91"/>
                </a:cubicBezTo>
                <a:cubicBezTo>
                  <a:pt x="38" y="89"/>
                  <a:pt x="38" y="89"/>
                  <a:pt x="38" y="89"/>
                </a:cubicBezTo>
                <a:close/>
                <a:moveTo>
                  <a:pt x="90" y="104"/>
                </a:moveTo>
                <a:cubicBezTo>
                  <a:pt x="90" y="106"/>
                  <a:pt x="88" y="108"/>
                  <a:pt x="86" y="108"/>
                </a:cubicBezTo>
                <a:cubicBezTo>
                  <a:pt x="14" y="108"/>
                  <a:pt x="14" y="108"/>
                  <a:pt x="14" y="108"/>
                </a:cubicBezTo>
                <a:cubicBezTo>
                  <a:pt x="11" y="108"/>
                  <a:pt x="9" y="106"/>
                  <a:pt x="9" y="104"/>
                </a:cubicBezTo>
                <a:cubicBezTo>
                  <a:pt x="9" y="13"/>
                  <a:pt x="9" y="13"/>
                  <a:pt x="9" y="13"/>
                </a:cubicBezTo>
                <a:cubicBezTo>
                  <a:pt x="9" y="11"/>
                  <a:pt x="11" y="9"/>
                  <a:pt x="14" y="9"/>
                </a:cubicBezTo>
                <a:cubicBezTo>
                  <a:pt x="86" y="9"/>
                  <a:pt x="86" y="9"/>
                  <a:pt x="86" y="9"/>
                </a:cubicBezTo>
                <a:cubicBezTo>
                  <a:pt x="88" y="9"/>
                  <a:pt x="90" y="11"/>
                  <a:pt x="90" y="13"/>
                </a:cubicBezTo>
                <a:cubicBezTo>
                  <a:pt x="90" y="104"/>
                  <a:pt x="90" y="104"/>
                  <a:pt x="90" y="104"/>
                </a:cubicBezTo>
                <a:close/>
                <a:moveTo>
                  <a:pt x="86" y="0"/>
                </a:moveTo>
                <a:cubicBezTo>
                  <a:pt x="14" y="0"/>
                  <a:pt x="14" y="0"/>
                  <a:pt x="14" y="0"/>
                </a:cubicBezTo>
                <a:cubicBezTo>
                  <a:pt x="6" y="0"/>
                  <a:pt x="0" y="6"/>
                  <a:pt x="0" y="13"/>
                </a:cubicBezTo>
                <a:cubicBezTo>
                  <a:pt x="0" y="104"/>
                  <a:pt x="0" y="104"/>
                  <a:pt x="0" y="104"/>
                </a:cubicBezTo>
                <a:cubicBezTo>
                  <a:pt x="0" y="111"/>
                  <a:pt x="6" y="117"/>
                  <a:pt x="14" y="117"/>
                </a:cubicBezTo>
                <a:cubicBezTo>
                  <a:pt x="86" y="117"/>
                  <a:pt x="86" y="117"/>
                  <a:pt x="86" y="117"/>
                </a:cubicBezTo>
                <a:cubicBezTo>
                  <a:pt x="93" y="117"/>
                  <a:pt x="100" y="111"/>
                  <a:pt x="100" y="104"/>
                </a:cubicBezTo>
                <a:cubicBezTo>
                  <a:pt x="100" y="13"/>
                  <a:pt x="100" y="13"/>
                  <a:pt x="100" y="13"/>
                </a:cubicBezTo>
                <a:cubicBezTo>
                  <a:pt x="100" y="6"/>
                  <a:pt x="93" y="0"/>
                  <a:pt x="86" y="0"/>
                </a:cubicBezTo>
                <a:close/>
                <a:moveTo>
                  <a:pt x="14" y="45"/>
                </a:moveTo>
                <a:cubicBezTo>
                  <a:pt x="86" y="45"/>
                  <a:pt x="86" y="45"/>
                  <a:pt x="86" y="45"/>
                </a:cubicBezTo>
                <a:cubicBezTo>
                  <a:pt x="86" y="72"/>
                  <a:pt x="86" y="72"/>
                  <a:pt x="86" y="72"/>
                </a:cubicBezTo>
                <a:cubicBezTo>
                  <a:pt x="14" y="72"/>
                  <a:pt x="14" y="72"/>
                  <a:pt x="14" y="72"/>
                </a:cubicBezTo>
                <a:cubicBezTo>
                  <a:pt x="14" y="45"/>
                  <a:pt x="14" y="45"/>
                  <a:pt x="14" y="45"/>
                </a:cubicBezTo>
                <a:close/>
                <a:moveTo>
                  <a:pt x="38" y="58"/>
                </a:moveTo>
                <a:cubicBezTo>
                  <a:pt x="62" y="58"/>
                  <a:pt x="62" y="58"/>
                  <a:pt x="62" y="58"/>
                </a:cubicBezTo>
                <a:cubicBezTo>
                  <a:pt x="62" y="59"/>
                  <a:pt x="62" y="59"/>
                  <a:pt x="62" y="59"/>
                </a:cubicBezTo>
                <a:cubicBezTo>
                  <a:pt x="38" y="59"/>
                  <a:pt x="38" y="59"/>
                  <a:pt x="38" y="59"/>
                </a:cubicBezTo>
                <a:cubicBezTo>
                  <a:pt x="38" y="58"/>
                  <a:pt x="38" y="58"/>
                  <a:pt x="38" y="58"/>
                </a:cubicBezTo>
                <a:close/>
                <a:moveTo>
                  <a:pt x="38" y="26"/>
                </a:moveTo>
                <a:cubicBezTo>
                  <a:pt x="62" y="26"/>
                  <a:pt x="62" y="26"/>
                  <a:pt x="62" y="26"/>
                </a:cubicBezTo>
                <a:cubicBezTo>
                  <a:pt x="62" y="27"/>
                  <a:pt x="62" y="27"/>
                  <a:pt x="62" y="27"/>
                </a:cubicBezTo>
                <a:cubicBezTo>
                  <a:pt x="38" y="27"/>
                  <a:pt x="38" y="27"/>
                  <a:pt x="38" y="27"/>
                </a:cubicBezTo>
                <a:cubicBezTo>
                  <a:pt x="38" y="26"/>
                  <a:pt x="38" y="26"/>
                  <a:pt x="38" y="26"/>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4" name="Freeform 172"/>
          <p:cNvSpPr>
            <a:spLocks noChangeAspect="1" noEditPoints="1"/>
          </p:cNvSpPr>
          <p:nvPr/>
        </p:nvSpPr>
        <p:spPr bwMode="auto">
          <a:xfrm>
            <a:off x="8011816" y="3725205"/>
            <a:ext cx="332509" cy="45720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25" name="Freeform 135"/>
          <p:cNvSpPr>
            <a:spLocks noChangeAspect="1" noEditPoints="1"/>
          </p:cNvSpPr>
          <p:nvPr/>
        </p:nvSpPr>
        <p:spPr bwMode="auto">
          <a:xfrm>
            <a:off x="2962768" y="3626753"/>
            <a:ext cx="488092" cy="45720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1"/>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26" name="Group 25"/>
          <p:cNvGrpSpPr>
            <a:grpSpLocks noChangeAspect="1"/>
          </p:cNvGrpSpPr>
          <p:nvPr/>
        </p:nvGrpSpPr>
        <p:grpSpPr>
          <a:xfrm>
            <a:off x="5882521" y="3638042"/>
            <a:ext cx="457200" cy="457200"/>
            <a:chOff x="3878263" y="2220913"/>
            <a:chExt cx="547687" cy="547687"/>
          </a:xfrm>
          <a:solidFill>
            <a:schemeClr val="bg1"/>
          </a:solidFill>
          <a:effectLst>
            <a:outerShdw blurRad="50800" dist="38100" dir="2700000" algn="tl" rotWithShape="0">
              <a:prstClr val="black">
                <a:alpha val="40000"/>
              </a:prstClr>
            </a:outerShdw>
          </a:effectLst>
        </p:grpSpPr>
        <p:sp>
          <p:nvSpPr>
            <p:cNvPr id="27"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8"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35" name="Group 34"/>
          <p:cNvGrpSpPr>
            <a:grpSpLocks noChangeAspect="1"/>
          </p:cNvGrpSpPr>
          <p:nvPr/>
        </p:nvGrpSpPr>
        <p:grpSpPr>
          <a:xfrm>
            <a:off x="5078605" y="3716751"/>
            <a:ext cx="371061" cy="457200"/>
            <a:chOff x="4598988" y="3263900"/>
            <a:chExt cx="444500" cy="547688"/>
          </a:xfrm>
          <a:solidFill>
            <a:schemeClr val="bg1"/>
          </a:solidFill>
          <a:effectLst>
            <a:outerShdw blurRad="50800" dist="38100" dir="2700000" algn="tl" rotWithShape="0">
              <a:prstClr val="black">
                <a:alpha val="40000"/>
              </a:prstClr>
            </a:outerShdw>
          </a:effectLst>
        </p:grpSpPr>
        <p:sp>
          <p:nvSpPr>
            <p:cNvPr id="36"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6" name="TextBox 45"/>
          <p:cNvSpPr txBox="1"/>
          <p:nvPr/>
        </p:nvSpPr>
        <p:spPr>
          <a:xfrm>
            <a:off x="1247137" y="215952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47" name="TextBox 46"/>
          <p:cNvSpPr txBox="1"/>
          <p:nvPr/>
        </p:nvSpPr>
        <p:spPr>
          <a:xfrm>
            <a:off x="4119345" y="215952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48" name="TextBox 47"/>
          <p:cNvSpPr txBox="1"/>
          <p:nvPr/>
        </p:nvSpPr>
        <p:spPr>
          <a:xfrm>
            <a:off x="7041101" y="2158186"/>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50" name="TextBox 49"/>
          <p:cNvSpPr txBox="1"/>
          <p:nvPr/>
        </p:nvSpPr>
        <p:spPr>
          <a:xfrm>
            <a:off x="5725993" y="4592622"/>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sp>
        <p:nvSpPr>
          <p:cNvPr id="51" name="TextBox 50"/>
          <p:cNvSpPr txBox="1"/>
          <p:nvPr/>
        </p:nvSpPr>
        <p:spPr>
          <a:xfrm>
            <a:off x="8631371" y="4591104"/>
            <a:ext cx="1473426" cy="1200329"/>
          </a:xfrm>
          <a:prstGeom prst="rect">
            <a:avLst/>
          </a:prstGeom>
          <a:noFill/>
        </p:spPr>
        <p:txBody>
          <a:bodyPr wrap="square" rtlCol="0">
            <a:spAutoFit/>
          </a:bodyPr>
          <a:lstStyle/>
          <a:p>
            <a:pPr algn="ctr"/>
            <a:r>
              <a:rPr lang="en-US" sz="1600" b="1" dirty="0">
                <a:solidFill>
                  <a:schemeClr val="bg1"/>
                </a:solidFill>
                <a:latin typeface="Candara" panose="020E0502030303020204" pitchFamily="34" charset="0"/>
              </a:rPr>
              <a:t>Lorem Ipsum</a:t>
            </a:r>
          </a:p>
          <a:p>
            <a:pPr algn="ctr"/>
            <a:endParaRPr lang="en-US" sz="800" dirty="0">
              <a:solidFill>
                <a:schemeClr val="bg1"/>
              </a:solidFill>
              <a:latin typeface="Candara" panose="020E0502030303020204" pitchFamily="34" charset="0"/>
            </a:endParaRPr>
          </a:p>
          <a:p>
            <a:pPr algn="ctr"/>
            <a:r>
              <a:rPr lang="en-US" sz="1200" dirty="0">
                <a:solidFill>
                  <a:schemeClr val="bg1">
                    <a:lumMod val="95000"/>
                  </a:schemeClr>
                </a:solidFill>
                <a:latin typeface="Candara" panose="020E0502030303020204" pitchFamily="34" charset="0"/>
              </a:rPr>
              <a:t>Lorem ipsum dolor sit amet, consec tetur adipiscing elit, sed do</a:t>
            </a:r>
          </a:p>
        </p:txBody>
      </p:sp>
      <p:pic>
        <p:nvPicPr>
          <p:cNvPr id="45" name="Picture 4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11180296"/>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47" presetClass="entr" presetSubtype="0" fill="hold" grpId="0" nodeType="afterEffect">
                                  <p:stCondLst>
                                    <p:cond delay="0"/>
                                  </p:stCondLst>
                                  <p:childTnLst>
                                    <p:set>
                                      <p:cBhvr>
                                        <p:cTn id="10" dur="1" fill="hold">
                                          <p:stCondLst>
                                            <p:cond delay="0"/>
                                          </p:stCondLst>
                                        </p:cTn>
                                        <p:tgtEl>
                                          <p:spTgt spid="14"/>
                                        </p:tgtEl>
                                        <p:attrNameLst>
                                          <p:attrName>style.visibility</p:attrName>
                                        </p:attrNameLst>
                                      </p:cBhvr>
                                      <p:to>
                                        <p:strVal val="visible"/>
                                      </p:to>
                                    </p:set>
                                    <p:animEffect transition="in" filter="fade">
                                      <p:cBhvr>
                                        <p:cTn id="11" dur="1000"/>
                                        <p:tgtEl>
                                          <p:spTgt spid="14"/>
                                        </p:tgtEl>
                                      </p:cBhvr>
                                    </p:animEffect>
                                    <p:anim calcmode="lin" valueType="num">
                                      <p:cBhvr>
                                        <p:cTn id="12" dur="1000" fill="hold"/>
                                        <p:tgtEl>
                                          <p:spTgt spid="14"/>
                                        </p:tgtEl>
                                        <p:attrNameLst>
                                          <p:attrName>ppt_x</p:attrName>
                                        </p:attrNameLst>
                                      </p:cBhvr>
                                      <p:tavLst>
                                        <p:tav tm="0">
                                          <p:val>
                                            <p:strVal val="#ppt_x"/>
                                          </p:val>
                                        </p:tav>
                                        <p:tav tm="100000">
                                          <p:val>
                                            <p:strVal val="#ppt_x"/>
                                          </p:val>
                                        </p:tav>
                                      </p:tavLst>
                                    </p:anim>
                                    <p:anim calcmode="lin" valueType="num">
                                      <p:cBhvr>
                                        <p:cTn id="13" dur="1000" fill="hold"/>
                                        <p:tgtEl>
                                          <p:spTgt spid="14"/>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22" presetClass="entr" presetSubtype="1" fill="hold" grpId="0" nodeType="afterEffect">
                                  <p:stCondLst>
                                    <p:cond delay="0"/>
                                  </p:stCondLst>
                                  <p:childTnLst>
                                    <p:set>
                                      <p:cBhvr>
                                        <p:cTn id="16" dur="1" fill="hold">
                                          <p:stCondLst>
                                            <p:cond delay="0"/>
                                          </p:stCondLst>
                                        </p:cTn>
                                        <p:tgtEl>
                                          <p:spTgt spid="46"/>
                                        </p:tgtEl>
                                        <p:attrNameLst>
                                          <p:attrName>style.visibility</p:attrName>
                                        </p:attrNameLst>
                                      </p:cBhvr>
                                      <p:to>
                                        <p:strVal val="visible"/>
                                      </p:to>
                                    </p:set>
                                    <p:animEffect transition="in" filter="wipe(up)">
                                      <p:cBhvr>
                                        <p:cTn id="17" dur="500"/>
                                        <p:tgtEl>
                                          <p:spTgt spid="46"/>
                                        </p:tgtEl>
                                      </p:cBhvr>
                                    </p:animEffect>
                                  </p:childTnLst>
                                </p:cTn>
                              </p:par>
                            </p:childTnLst>
                          </p:cTn>
                        </p:par>
                        <p:par>
                          <p:cTn id="18" fill="hold">
                            <p:stCondLst>
                              <p:cond delay="2250"/>
                            </p:stCondLst>
                            <p:childTnLst>
                              <p:par>
                                <p:cTn id="19" presetID="53" presetClass="entr" presetSubtype="16" fill="hold" grpId="0" nodeType="afterEffect">
                                  <p:stCondLst>
                                    <p:cond delay="0"/>
                                  </p:stCondLst>
                                  <p:childTnLst>
                                    <p:set>
                                      <p:cBhvr>
                                        <p:cTn id="20" dur="1" fill="hold">
                                          <p:stCondLst>
                                            <p:cond delay="0"/>
                                          </p:stCondLst>
                                        </p:cTn>
                                        <p:tgtEl>
                                          <p:spTgt spid="25"/>
                                        </p:tgtEl>
                                        <p:attrNameLst>
                                          <p:attrName>style.visibility</p:attrName>
                                        </p:attrNameLst>
                                      </p:cBhvr>
                                      <p:to>
                                        <p:strVal val="visible"/>
                                      </p:to>
                                    </p:set>
                                    <p:anim calcmode="lin" valueType="num">
                                      <p:cBhvr>
                                        <p:cTn id="21" dur="500" fill="hold"/>
                                        <p:tgtEl>
                                          <p:spTgt spid="25"/>
                                        </p:tgtEl>
                                        <p:attrNameLst>
                                          <p:attrName>ppt_w</p:attrName>
                                        </p:attrNameLst>
                                      </p:cBhvr>
                                      <p:tavLst>
                                        <p:tav tm="0">
                                          <p:val>
                                            <p:fltVal val="0"/>
                                          </p:val>
                                        </p:tav>
                                        <p:tav tm="100000">
                                          <p:val>
                                            <p:strVal val="#ppt_w"/>
                                          </p:val>
                                        </p:tav>
                                      </p:tavLst>
                                    </p:anim>
                                    <p:anim calcmode="lin" valueType="num">
                                      <p:cBhvr>
                                        <p:cTn id="22" dur="500" fill="hold"/>
                                        <p:tgtEl>
                                          <p:spTgt spid="25"/>
                                        </p:tgtEl>
                                        <p:attrNameLst>
                                          <p:attrName>ppt_h</p:attrName>
                                        </p:attrNameLst>
                                      </p:cBhvr>
                                      <p:tavLst>
                                        <p:tav tm="0">
                                          <p:val>
                                            <p:fltVal val="0"/>
                                          </p:val>
                                        </p:tav>
                                        <p:tav tm="100000">
                                          <p:val>
                                            <p:strVal val="#ppt_h"/>
                                          </p:val>
                                        </p:tav>
                                      </p:tavLst>
                                    </p:anim>
                                    <p:animEffect transition="in" filter="fade">
                                      <p:cBhvr>
                                        <p:cTn id="23" dur="500"/>
                                        <p:tgtEl>
                                          <p:spTgt spid="25"/>
                                        </p:tgtEl>
                                      </p:cBhvr>
                                    </p:animEffect>
                                  </p:childTnLst>
                                </p:cTn>
                              </p:par>
                            </p:childTnLst>
                          </p:cTn>
                        </p:par>
                        <p:par>
                          <p:cTn id="24" fill="hold">
                            <p:stCondLst>
                              <p:cond delay="2750"/>
                            </p:stCondLst>
                            <p:childTnLst>
                              <p:par>
                                <p:cTn id="25" presetID="42" presetClass="entr" presetSubtype="0"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1000"/>
                                        <p:tgtEl>
                                          <p:spTgt spid="13"/>
                                        </p:tgtEl>
                                      </p:cBhvr>
                                    </p:animEffect>
                                    <p:anim calcmode="lin" valueType="num">
                                      <p:cBhvr>
                                        <p:cTn id="28" dur="1000" fill="hold"/>
                                        <p:tgtEl>
                                          <p:spTgt spid="13"/>
                                        </p:tgtEl>
                                        <p:attrNameLst>
                                          <p:attrName>ppt_x</p:attrName>
                                        </p:attrNameLst>
                                      </p:cBhvr>
                                      <p:tavLst>
                                        <p:tav tm="0">
                                          <p:val>
                                            <p:strVal val="#ppt_x"/>
                                          </p:val>
                                        </p:tav>
                                        <p:tav tm="100000">
                                          <p:val>
                                            <p:strVal val="#ppt_x"/>
                                          </p:val>
                                        </p:tav>
                                      </p:tavLst>
                                    </p:anim>
                                    <p:anim calcmode="lin" valueType="num">
                                      <p:cBhvr>
                                        <p:cTn id="29" dur="1000" fill="hold"/>
                                        <p:tgtEl>
                                          <p:spTgt spid="13"/>
                                        </p:tgtEl>
                                        <p:attrNameLst>
                                          <p:attrName>ppt_y</p:attrName>
                                        </p:attrNameLst>
                                      </p:cBhvr>
                                      <p:tavLst>
                                        <p:tav tm="0">
                                          <p:val>
                                            <p:strVal val="#ppt_y+.1"/>
                                          </p:val>
                                        </p:tav>
                                        <p:tav tm="100000">
                                          <p:val>
                                            <p:strVal val="#ppt_y"/>
                                          </p:val>
                                        </p:tav>
                                      </p:tavLst>
                                    </p:anim>
                                  </p:childTnLst>
                                </p:cTn>
                              </p:par>
                            </p:childTnLst>
                          </p:cTn>
                        </p:par>
                        <p:par>
                          <p:cTn id="30" fill="hold">
                            <p:stCondLst>
                              <p:cond delay="3750"/>
                            </p:stCondLst>
                            <p:childTnLst>
                              <p:par>
                                <p:cTn id="31" presetID="22" presetClass="entr" presetSubtype="1" fill="hold" grpId="0" nodeType="afterEffect">
                                  <p:stCondLst>
                                    <p:cond delay="0"/>
                                  </p:stCondLst>
                                  <p:childTnLst>
                                    <p:set>
                                      <p:cBhvr>
                                        <p:cTn id="32" dur="1" fill="hold">
                                          <p:stCondLst>
                                            <p:cond delay="0"/>
                                          </p:stCondLst>
                                        </p:cTn>
                                        <p:tgtEl>
                                          <p:spTgt spid="47"/>
                                        </p:tgtEl>
                                        <p:attrNameLst>
                                          <p:attrName>style.visibility</p:attrName>
                                        </p:attrNameLst>
                                      </p:cBhvr>
                                      <p:to>
                                        <p:strVal val="visible"/>
                                      </p:to>
                                    </p:set>
                                    <p:animEffect transition="in" filter="wipe(up)">
                                      <p:cBhvr>
                                        <p:cTn id="33" dur="500"/>
                                        <p:tgtEl>
                                          <p:spTgt spid="47"/>
                                        </p:tgtEl>
                                      </p:cBhvr>
                                    </p:animEffect>
                                  </p:childTnLst>
                                </p:cTn>
                              </p:par>
                            </p:childTnLst>
                          </p:cTn>
                        </p:par>
                        <p:par>
                          <p:cTn id="34" fill="hold">
                            <p:stCondLst>
                              <p:cond delay="4250"/>
                            </p:stCondLst>
                            <p:childTnLst>
                              <p:par>
                                <p:cTn id="35" presetID="53" presetClass="entr" presetSubtype="16" fill="hold" nodeType="afterEffect">
                                  <p:stCondLst>
                                    <p:cond delay="0"/>
                                  </p:stCondLst>
                                  <p:childTnLst>
                                    <p:set>
                                      <p:cBhvr>
                                        <p:cTn id="36" dur="1" fill="hold">
                                          <p:stCondLst>
                                            <p:cond delay="0"/>
                                          </p:stCondLst>
                                        </p:cTn>
                                        <p:tgtEl>
                                          <p:spTgt spid="26"/>
                                        </p:tgtEl>
                                        <p:attrNameLst>
                                          <p:attrName>style.visibility</p:attrName>
                                        </p:attrNameLst>
                                      </p:cBhvr>
                                      <p:to>
                                        <p:strVal val="visible"/>
                                      </p:to>
                                    </p:set>
                                    <p:anim calcmode="lin" valueType="num">
                                      <p:cBhvr>
                                        <p:cTn id="37" dur="500" fill="hold"/>
                                        <p:tgtEl>
                                          <p:spTgt spid="26"/>
                                        </p:tgtEl>
                                        <p:attrNameLst>
                                          <p:attrName>ppt_w</p:attrName>
                                        </p:attrNameLst>
                                      </p:cBhvr>
                                      <p:tavLst>
                                        <p:tav tm="0">
                                          <p:val>
                                            <p:fltVal val="0"/>
                                          </p:val>
                                        </p:tav>
                                        <p:tav tm="100000">
                                          <p:val>
                                            <p:strVal val="#ppt_w"/>
                                          </p:val>
                                        </p:tav>
                                      </p:tavLst>
                                    </p:anim>
                                    <p:anim calcmode="lin" valueType="num">
                                      <p:cBhvr>
                                        <p:cTn id="38" dur="500" fill="hold"/>
                                        <p:tgtEl>
                                          <p:spTgt spid="26"/>
                                        </p:tgtEl>
                                        <p:attrNameLst>
                                          <p:attrName>ppt_h</p:attrName>
                                        </p:attrNameLst>
                                      </p:cBhvr>
                                      <p:tavLst>
                                        <p:tav tm="0">
                                          <p:val>
                                            <p:fltVal val="0"/>
                                          </p:val>
                                        </p:tav>
                                        <p:tav tm="100000">
                                          <p:val>
                                            <p:strVal val="#ppt_h"/>
                                          </p:val>
                                        </p:tav>
                                      </p:tavLst>
                                    </p:anim>
                                    <p:animEffect transition="in" filter="fade">
                                      <p:cBhvr>
                                        <p:cTn id="39" dur="500"/>
                                        <p:tgtEl>
                                          <p:spTgt spid="26"/>
                                        </p:tgtEl>
                                      </p:cBhvr>
                                    </p:animEffect>
                                  </p:childTnLst>
                                </p:cTn>
                              </p:par>
                            </p:childTnLst>
                          </p:cTn>
                        </p:par>
                        <p:par>
                          <p:cTn id="40" fill="hold">
                            <p:stCondLst>
                              <p:cond delay="4750"/>
                            </p:stCondLst>
                            <p:childTnLst>
                              <p:par>
                                <p:cTn id="41" presetID="42" presetClass="entr" presetSubtype="0" fill="hold" grpId="0" nodeType="afterEffect">
                                  <p:stCondLst>
                                    <p:cond delay="0"/>
                                  </p:stCondLst>
                                  <p:childTnLst>
                                    <p:set>
                                      <p:cBhvr>
                                        <p:cTn id="42" dur="1" fill="hold">
                                          <p:stCondLst>
                                            <p:cond delay="0"/>
                                          </p:stCondLst>
                                        </p:cTn>
                                        <p:tgtEl>
                                          <p:spTgt spid="17"/>
                                        </p:tgtEl>
                                        <p:attrNameLst>
                                          <p:attrName>style.visibility</p:attrName>
                                        </p:attrNameLst>
                                      </p:cBhvr>
                                      <p:to>
                                        <p:strVal val="visible"/>
                                      </p:to>
                                    </p:set>
                                    <p:animEffect transition="in" filter="fade">
                                      <p:cBhvr>
                                        <p:cTn id="43" dur="1000"/>
                                        <p:tgtEl>
                                          <p:spTgt spid="17"/>
                                        </p:tgtEl>
                                      </p:cBhvr>
                                    </p:animEffect>
                                    <p:anim calcmode="lin" valueType="num">
                                      <p:cBhvr>
                                        <p:cTn id="44" dur="1000" fill="hold"/>
                                        <p:tgtEl>
                                          <p:spTgt spid="17"/>
                                        </p:tgtEl>
                                        <p:attrNameLst>
                                          <p:attrName>ppt_x</p:attrName>
                                        </p:attrNameLst>
                                      </p:cBhvr>
                                      <p:tavLst>
                                        <p:tav tm="0">
                                          <p:val>
                                            <p:strVal val="#ppt_x"/>
                                          </p:val>
                                        </p:tav>
                                        <p:tav tm="100000">
                                          <p:val>
                                            <p:strVal val="#ppt_x"/>
                                          </p:val>
                                        </p:tav>
                                      </p:tavLst>
                                    </p:anim>
                                    <p:anim calcmode="lin" valueType="num">
                                      <p:cBhvr>
                                        <p:cTn id="45" dur="1000" fill="hold"/>
                                        <p:tgtEl>
                                          <p:spTgt spid="17"/>
                                        </p:tgtEl>
                                        <p:attrNameLst>
                                          <p:attrName>ppt_y</p:attrName>
                                        </p:attrNameLst>
                                      </p:cBhvr>
                                      <p:tavLst>
                                        <p:tav tm="0">
                                          <p:val>
                                            <p:strVal val="#ppt_y+.1"/>
                                          </p:val>
                                        </p:tav>
                                        <p:tav tm="100000">
                                          <p:val>
                                            <p:strVal val="#ppt_y"/>
                                          </p:val>
                                        </p:tav>
                                      </p:tavLst>
                                    </p:anim>
                                  </p:childTnLst>
                                </p:cTn>
                              </p:par>
                            </p:childTnLst>
                          </p:cTn>
                        </p:par>
                        <p:par>
                          <p:cTn id="46" fill="hold">
                            <p:stCondLst>
                              <p:cond delay="5750"/>
                            </p:stCondLst>
                            <p:childTnLst>
                              <p:par>
                                <p:cTn id="47" presetID="22" presetClass="entr" presetSubtype="1" fill="hold" grpId="0" nodeType="afterEffect">
                                  <p:stCondLst>
                                    <p:cond delay="0"/>
                                  </p:stCondLst>
                                  <p:childTnLst>
                                    <p:set>
                                      <p:cBhvr>
                                        <p:cTn id="48" dur="1" fill="hold">
                                          <p:stCondLst>
                                            <p:cond delay="0"/>
                                          </p:stCondLst>
                                        </p:cTn>
                                        <p:tgtEl>
                                          <p:spTgt spid="48"/>
                                        </p:tgtEl>
                                        <p:attrNameLst>
                                          <p:attrName>style.visibility</p:attrName>
                                        </p:attrNameLst>
                                      </p:cBhvr>
                                      <p:to>
                                        <p:strVal val="visible"/>
                                      </p:to>
                                    </p:set>
                                    <p:animEffect transition="in" filter="wipe(up)">
                                      <p:cBhvr>
                                        <p:cTn id="49" dur="500"/>
                                        <p:tgtEl>
                                          <p:spTgt spid="48"/>
                                        </p:tgtEl>
                                      </p:cBhvr>
                                    </p:animEffect>
                                  </p:childTnLst>
                                </p:cTn>
                              </p:par>
                            </p:childTnLst>
                          </p:cTn>
                        </p:par>
                        <p:par>
                          <p:cTn id="50" fill="hold">
                            <p:stCondLst>
                              <p:cond delay="6250"/>
                            </p:stCondLst>
                            <p:childTnLst>
                              <p:par>
                                <p:cTn id="51" presetID="53" presetClass="entr" presetSubtype="16" fill="hold" grpId="0" nodeType="afterEffect">
                                  <p:stCondLst>
                                    <p:cond delay="0"/>
                                  </p:stCondLst>
                                  <p:childTnLst>
                                    <p:set>
                                      <p:cBhvr>
                                        <p:cTn id="52" dur="1" fill="hold">
                                          <p:stCondLst>
                                            <p:cond delay="0"/>
                                          </p:stCondLst>
                                        </p:cTn>
                                        <p:tgtEl>
                                          <p:spTgt spid="22"/>
                                        </p:tgtEl>
                                        <p:attrNameLst>
                                          <p:attrName>style.visibility</p:attrName>
                                        </p:attrNameLst>
                                      </p:cBhvr>
                                      <p:to>
                                        <p:strVal val="visible"/>
                                      </p:to>
                                    </p:set>
                                    <p:anim calcmode="lin" valueType="num">
                                      <p:cBhvr>
                                        <p:cTn id="53" dur="500" fill="hold"/>
                                        <p:tgtEl>
                                          <p:spTgt spid="22"/>
                                        </p:tgtEl>
                                        <p:attrNameLst>
                                          <p:attrName>ppt_w</p:attrName>
                                        </p:attrNameLst>
                                      </p:cBhvr>
                                      <p:tavLst>
                                        <p:tav tm="0">
                                          <p:val>
                                            <p:fltVal val="0"/>
                                          </p:val>
                                        </p:tav>
                                        <p:tav tm="100000">
                                          <p:val>
                                            <p:strVal val="#ppt_w"/>
                                          </p:val>
                                        </p:tav>
                                      </p:tavLst>
                                    </p:anim>
                                    <p:anim calcmode="lin" valueType="num">
                                      <p:cBhvr>
                                        <p:cTn id="54" dur="500" fill="hold"/>
                                        <p:tgtEl>
                                          <p:spTgt spid="22"/>
                                        </p:tgtEl>
                                        <p:attrNameLst>
                                          <p:attrName>ppt_h</p:attrName>
                                        </p:attrNameLst>
                                      </p:cBhvr>
                                      <p:tavLst>
                                        <p:tav tm="0">
                                          <p:val>
                                            <p:fltVal val="0"/>
                                          </p:val>
                                        </p:tav>
                                        <p:tav tm="100000">
                                          <p:val>
                                            <p:strVal val="#ppt_h"/>
                                          </p:val>
                                        </p:tav>
                                      </p:tavLst>
                                    </p:anim>
                                    <p:animEffect transition="in" filter="fade">
                                      <p:cBhvr>
                                        <p:cTn id="55" dur="500"/>
                                        <p:tgtEl>
                                          <p:spTgt spid="22"/>
                                        </p:tgtEl>
                                      </p:cBhvr>
                                    </p:animEffect>
                                  </p:childTnLst>
                                </p:cTn>
                              </p:par>
                            </p:childTnLst>
                          </p:cTn>
                        </p:par>
                        <p:par>
                          <p:cTn id="56" fill="hold">
                            <p:stCondLst>
                              <p:cond delay="6750"/>
                            </p:stCondLst>
                            <p:childTnLst>
                              <p:par>
                                <p:cTn id="57" presetID="42" presetClass="entr" presetSubtype="0" fill="hold" grpId="0" nodeType="after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fade">
                                      <p:cBhvr>
                                        <p:cTn id="59" dur="1000"/>
                                        <p:tgtEl>
                                          <p:spTgt spid="15"/>
                                        </p:tgtEl>
                                      </p:cBhvr>
                                    </p:animEffect>
                                    <p:anim calcmode="lin" valueType="num">
                                      <p:cBhvr>
                                        <p:cTn id="60" dur="1000" fill="hold"/>
                                        <p:tgtEl>
                                          <p:spTgt spid="15"/>
                                        </p:tgtEl>
                                        <p:attrNameLst>
                                          <p:attrName>ppt_x</p:attrName>
                                        </p:attrNameLst>
                                      </p:cBhvr>
                                      <p:tavLst>
                                        <p:tav tm="0">
                                          <p:val>
                                            <p:strVal val="#ppt_x"/>
                                          </p:val>
                                        </p:tav>
                                        <p:tav tm="100000">
                                          <p:val>
                                            <p:strVal val="#ppt_x"/>
                                          </p:val>
                                        </p:tav>
                                      </p:tavLst>
                                    </p:anim>
                                    <p:anim calcmode="lin" valueType="num">
                                      <p:cBhvr>
                                        <p:cTn id="61" dur="1000" fill="hold"/>
                                        <p:tgtEl>
                                          <p:spTgt spid="15"/>
                                        </p:tgtEl>
                                        <p:attrNameLst>
                                          <p:attrName>ppt_y</p:attrName>
                                        </p:attrNameLst>
                                      </p:cBhvr>
                                      <p:tavLst>
                                        <p:tav tm="0">
                                          <p:val>
                                            <p:strVal val="#ppt_y+.1"/>
                                          </p:val>
                                        </p:tav>
                                        <p:tav tm="100000">
                                          <p:val>
                                            <p:strVal val="#ppt_y"/>
                                          </p:val>
                                        </p:tav>
                                      </p:tavLst>
                                    </p:anim>
                                  </p:childTnLst>
                                </p:cTn>
                              </p:par>
                            </p:childTnLst>
                          </p:cTn>
                        </p:par>
                        <p:par>
                          <p:cTn id="62" fill="hold">
                            <p:stCondLst>
                              <p:cond delay="7750"/>
                            </p:stCondLst>
                            <p:childTnLst>
                              <p:par>
                                <p:cTn id="63" presetID="53" presetClass="entr" presetSubtype="16" fill="hold" nodeType="afterEffect">
                                  <p:stCondLst>
                                    <p:cond delay="0"/>
                                  </p:stCondLst>
                                  <p:childTnLst>
                                    <p:set>
                                      <p:cBhvr>
                                        <p:cTn id="64" dur="1" fill="hold">
                                          <p:stCondLst>
                                            <p:cond delay="0"/>
                                          </p:stCondLst>
                                        </p:cTn>
                                        <p:tgtEl>
                                          <p:spTgt spid="40"/>
                                        </p:tgtEl>
                                        <p:attrNameLst>
                                          <p:attrName>style.visibility</p:attrName>
                                        </p:attrNameLst>
                                      </p:cBhvr>
                                      <p:to>
                                        <p:strVal val="visible"/>
                                      </p:to>
                                    </p:set>
                                    <p:anim calcmode="lin" valueType="num">
                                      <p:cBhvr>
                                        <p:cTn id="65" dur="500" fill="hold"/>
                                        <p:tgtEl>
                                          <p:spTgt spid="40"/>
                                        </p:tgtEl>
                                        <p:attrNameLst>
                                          <p:attrName>ppt_w</p:attrName>
                                        </p:attrNameLst>
                                      </p:cBhvr>
                                      <p:tavLst>
                                        <p:tav tm="0">
                                          <p:val>
                                            <p:fltVal val="0"/>
                                          </p:val>
                                        </p:tav>
                                        <p:tav tm="100000">
                                          <p:val>
                                            <p:strVal val="#ppt_w"/>
                                          </p:val>
                                        </p:tav>
                                      </p:tavLst>
                                    </p:anim>
                                    <p:anim calcmode="lin" valueType="num">
                                      <p:cBhvr>
                                        <p:cTn id="66" dur="500" fill="hold"/>
                                        <p:tgtEl>
                                          <p:spTgt spid="40"/>
                                        </p:tgtEl>
                                        <p:attrNameLst>
                                          <p:attrName>ppt_h</p:attrName>
                                        </p:attrNameLst>
                                      </p:cBhvr>
                                      <p:tavLst>
                                        <p:tav tm="0">
                                          <p:val>
                                            <p:fltVal val="0"/>
                                          </p:val>
                                        </p:tav>
                                        <p:tav tm="100000">
                                          <p:val>
                                            <p:strVal val="#ppt_h"/>
                                          </p:val>
                                        </p:tav>
                                      </p:tavLst>
                                    </p:anim>
                                    <p:animEffect transition="in" filter="fade">
                                      <p:cBhvr>
                                        <p:cTn id="67" dur="500"/>
                                        <p:tgtEl>
                                          <p:spTgt spid="40"/>
                                        </p:tgtEl>
                                      </p:cBhvr>
                                    </p:animEffect>
                                  </p:childTnLst>
                                </p:cTn>
                              </p:par>
                            </p:childTnLst>
                          </p:cTn>
                        </p:par>
                        <p:par>
                          <p:cTn id="68" fill="hold">
                            <p:stCondLst>
                              <p:cond delay="8250"/>
                            </p:stCondLst>
                            <p:childTnLst>
                              <p:par>
                                <p:cTn id="69" presetID="22" presetClass="entr" presetSubtype="1" fill="hold" grpId="0" nodeType="afterEffect">
                                  <p:stCondLst>
                                    <p:cond delay="0"/>
                                  </p:stCondLst>
                                  <p:childTnLst>
                                    <p:set>
                                      <p:cBhvr>
                                        <p:cTn id="70" dur="1" fill="hold">
                                          <p:stCondLst>
                                            <p:cond delay="0"/>
                                          </p:stCondLst>
                                        </p:cTn>
                                        <p:tgtEl>
                                          <p:spTgt spid="49"/>
                                        </p:tgtEl>
                                        <p:attrNameLst>
                                          <p:attrName>style.visibility</p:attrName>
                                        </p:attrNameLst>
                                      </p:cBhvr>
                                      <p:to>
                                        <p:strVal val="visible"/>
                                      </p:to>
                                    </p:set>
                                    <p:animEffect transition="in" filter="wipe(up)">
                                      <p:cBhvr>
                                        <p:cTn id="71" dur="500"/>
                                        <p:tgtEl>
                                          <p:spTgt spid="49"/>
                                        </p:tgtEl>
                                      </p:cBhvr>
                                    </p:animEffect>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6"/>
                                        </p:tgtEl>
                                        <p:attrNameLst>
                                          <p:attrName>style.visibility</p:attrName>
                                        </p:attrNameLst>
                                      </p:cBhvr>
                                      <p:to>
                                        <p:strVal val="visible"/>
                                      </p:to>
                                    </p:set>
                                    <p:animEffect transition="in" filter="fade">
                                      <p:cBhvr>
                                        <p:cTn id="75" dur="1000"/>
                                        <p:tgtEl>
                                          <p:spTgt spid="16"/>
                                        </p:tgtEl>
                                      </p:cBhvr>
                                    </p:animEffect>
                                    <p:anim calcmode="lin" valueType="num">
                                      <p:cBhvr>
                                        <p:cTn id="76" dur="1000" fill="hold"/>
                                        <p:tgtEl>
                                          <p:spTgt spid="16"/>
                                        </p:tgtEl>
                                        <p:attrNameLst>
                                          <p:attrName>ppt_x</p:attrName>
                                        </p:attrNameLst>
                                      </p:cBhvr>
                                      <p:tavLst>
                                        <p:tav tm="0">
                                          <p:val>
                                            <p:strVal val="#ppt_x"/>
                                          </p:val>
                                        </p:tav>
                                        <p:tav tm="100000">
                                          <p:val>
                                            <p:strVal val="#ppt_x"/>
                                          </p:val>
                                        </p:tav>
                                      </p:tavLst>
                                    </p:anim>
                                    <p:anim calcmode="lin" valueType="num">
                                      <p:cBhvr>
                                        <p:cTn id="77" dur="1000" fill="hold"/>
                                        <p:tgtEl>
                                          <p:spTgt spid="16"/>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16" fill="hold" nodeType="afterEffect">
                                  <p:stCondLst>
                                    <p:cond delay="0"/>
                                  </p:stCondLst>
                                  <p:childTnLst>
                                    <p:set>
                                      <p:cBhvr>
                                        <p:cTn id="80" dur="1" fill="hold">
                                          <p:stCondLst>
                                            <p:cond delay="0"/>
                                          </p:stCondLst>
                                        </p:cTn>
                                        <p:tgtEl>
                                          <p:spTgt spid="35"/>
                                        </p:tgtEl>
                                        <p:attrNameLst>
                                          <p:attrName>style.visibility</p:attrName>
                                        </p:attrNameLst>
                                      </p:cBhvr>
                                      <p:to>
                                        <p:strVal val="visible"/>
                                      </p:to>
                                    </p:set>
                                    <p:anim calcmode="lin" valueType="num">
                                      <p:cBhvr>
                                        <p:cTn id="81" dur="500" fill="hold"/>
                                        <p:tgtEl>
                                          <p:spTgt spid="35"/>
                                        </p:tgtEl>
                                        <p:attrNameLst>
                                          <p:attrName>ppt_w</p:attrName>
                                        </p:attrNameLst>
                                      </p:cBhvr>
                                      <p:tavLst>
                                        <p:tav tm="0">
                                          <p:val>
                                            <p:fltVal val="0"/>
                                          </p:val>
                                        </p:tav>
                                        <p:tav tm="100000">
                                          <p:val>
                                            <p:strVal val="#ppt_w"/>
                                          </p:val>
                                        </p:tav>
                                      </p:tavLst>
                                    </p:anim>
                                    <p:anim calcmode="lin" valueType="num">
                                      <p:cBhvr>
                                        <p:cTn id="82" dur="500" fill="hold"/>
                                        <p:tgtEl>
                                          <p:spTgt spid="35"/>
                                        </p:tgtEl>
                                        <p:attrNameLst>
                                          <p:attrName>ppt_h</p:attrName>
                                        </p:attrNameLst>
                                      </p:cBhvr>
                                      <p:tavLst>
                                        <p:tav tm="0">
                                          <p:val>
                                            <p:fltVal val="0"/>
                                          </p:val>
                                        </p:tav>
                                        <p:tav tm="100000">
                                          <p:val>
                                            <p:strVal val="#ppt_h"/>
                                          </p:val>
                                        </p:tav>
                                      </p:tavLst>
                                    </p:anim>
                                    <p:animEffect transition="in" filter="fade">
                                      <p:cBhvr>
                                        <p:cTn id="83" dur="500"/>
                                        <p:tgtEl>
                                          <p:spTgt spid="35"/>
                                        </p:tgtEl>
                                      </p:cBhvr>
                                    </p:animEffect>
                                  </p:childTnLst>
                                </p:cTn>
                              </p:par>
                            </p:childTnLst>
                          </p:cTn>
                        </p:par>
                        <p:par>
                          <p:cTn id="84" fill="hold">
                            <p:stCondLst>
                              <p:cond delay="1025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par>
                          <p:cTn id="88" fill="hold">
                            <p:stCondLst>
                              <p:cond delay="10750"/>
                            </p:stCondLst>
                            <p:childTnLst>
                              <p:par>
                                <p:cTn id="89" presetID="42" presetClass="entr" presetSubtype="0" fill="hold" grpId="0" nodeType="afterEffect">
                                  <p:stCondLst>
                                    <p:cond delay="0"/>
                                  </p:stCondLst>
                                  <p:childTnLst>
                                    <p:set>
                                      <p:cBhvr>
                                        <p:cTn id="90" dur="1" fill="hold">
                                          <p:stCondLst>
                                            <p:cond delay="0"/>
                                          </p:stCondLst>
                                        </p:cTn>
                                        <p:tgtEl>
                                          <p:spTgt spid="18"/>
                                        </p:tgtEl>
                                        <p:attrNameLst>
                                          <p:attrName>style.visibility</p:attrName>
                                        </p:attrNameLst>
                                      </p:cBhvr>
                                      <p:to>
                                        <p:strVal val="visible"/>
                                      </p:to>
                                    </p:set>
                                    <p:animEffect transition="in" filter="fade">
                                      <p:cBhvr>
                                        <p:cTn id="91" dur="1000"/>
                                        <p:tgtEl>
                                          <p:spTgt spid="18"/>
                                        </p:tgtEl>
                                      </p:cBhvr>
                                    </p:animEffect>
                                    <p:anim calcmode="lin" valueType="num">
                                      <p:cBhvr>
                                        <p:cTn id="92" dur="1000" fill="hold"/>
                                        <p:tgtEl>
                                          <p:spTgt spid="18"/>
                                        </p:tgtEl>
                                        <p:attrNameLst>
                                          <p:attrName>ppt_x</p:attrName>
                                        </p:attrNameLst>
                                      </p:cBhvr>
                                      <p:tavLst>
                                        <p:tav tm="0">
                                          <p:val>
                                            <p:strVal val="#ppt_x"/>
                                          </p:val>
                                        </p:tav>
                                        <p:tav tm="100000">
                                          <p:val>
                                            <p:strVal val="#ppt_x"/>
                                          </p:val>
                                        </p:tav>
                                      </p:tavLst>
                                    </p:anim>
                                    <p:anim calcmode="lin" valueType="num">
                                      <p:cBhvr>
                                        <p:cTn id="93" dur="1000" fill="hold"/>
                                        <p:tgtEl>
                                          <p:spTgt spid="18"/>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53" presetClass="entr" presetSubtype="16" fill="hold" grpId="0" nodeType="after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par>
                          <p:cTn id="100" fill="hold">
                            <p:stCondLst>
                              <p:cond delay="12250"/>
                            </p:stCondLst>
                            <p:childTnLst>
                              <p:par>
                                <p:cTn id="101" presetID="22" presetClass="entr" presetSubtype="1" fill="hold" grpId="0" nodeType="afterEffect">
                                  <p:stCondLst>
                                    <p:cond delay="0"/>
                                  </p:stCondLst>
                                  <p:childTnLst>
                                    <p:set>
                                      <p:cBhvr>
                                        <p:cTn id="102" dur="1" fill="hold">
                                          <p:stCondLst>
                                            <p:cond delay="0"/>
                                          </p:stCondLst>
                                        </p:cTn>
                                        <p:tgtEl>
                                          <p:spTgt spid="51"/>
                                        </p:tgtEl>
                                        <p:attrNameLst>
                                          <p:attrName>style.visibility</p:attrName>
                                        </p:attrNameLst>
                                      </p:cBhvr>
                                      <p:to>
                                        <p:strVal val="visible"/>
                                      </p:to>
                                    </p:set>
                                    <p:animEffect transition="in" filter="wipe(up)">
                                      <p:cBhvr>
                                        <p:cTn id="10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9" grpId="0"/>
      <p:bldP spid="13" grpId="0" animBg="1"/>
      <p:bldP spid="14" grpId="0" animBg="1"/>
      <p:bldP spid="16" grpId="0" animBg="1"/>
      <p:bldP spid="17" grpId="0" animBg="1"/>
      <p:bldP spid="18" grpId="0" animBg="1"/>
      <p:bldP spid="22" grpId="0" animBg="1"/>
      <p:bldP spid="24" grpId="0" animBg="1"/>
      <p:bldP spid="25" grpId="0" animBg="1"/>
      <p:bldP spid="46" grpId="0"/>
      <p:bldP spid="47" grpId="0"/>
      <p:bldP spid="48" grpId="0"/>
      <p:bldP spid="50" grpId="0"/>
      <p:bldP spid="5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665</TotalTime>
  <Words>1204</Words>
  <Application>Microsoft Office PowerPoint</Application>
  <PresentationFormat>Widescreen</PresentationFormat>
  <Paragraphs>59</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102</cp:revision>
  <dcterms:created xsi:type="dcterms:W3CDTF">2016-09-28T22:08:47Z</dcterms:created>
  <dcterms:modified xsi:type="dcterms:W3CDTF">2016-10-01T22:23:12Z</dcterms:modified>
</cp:coreProperties>
</file>