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2C3749"/>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1039060" y="5565345"/>
            <a:ext cx="1715544" cy="400110"/>
          </a:xfrm>
          <a:prstGeom prst="rect">
            <a:avLst/>
          </a:prstGeom>
          <a:solidFill>
            <a:srgbClr val="EF3425"/>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8397B1"/>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44546B"/>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4253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2" grpId="0" animBg="1"/>
      <p:bldP spid="14" grpId="0" animBg="1"/>
      <p:bldP spid="16" grpId="0" animBg="1"/>
      <p:bldP spid="17" grpId="0" animBg="1"/>
      <p:bldP spid="3" grpId="0" animBg="1"/>
      <p:bldP spid="4" grpId="0" animBg="1"/>
      <p:bldP spid="29" grpId="0"/>
      <p:bldP spid="30" grpId="0" animBg="1"/>
      <p:bldP spid="23" grpId="0"/>
      <p:bldP spid="24" grpId="0" animBg="1"/>
      <p:bldP spid="37" grpId="0"/>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1178</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100</cp:revision>
  <dcterms:created xsi:type="dcterms:W3CDTF">2016-09-28T22:08:47Z</dcterms:created>
  <dcterms:modified xsi:type="dcterms:W3CDTF">2016-10-01T22:20:21Z</dcterms:modified>
</cp:coreProperties>
</file>