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EF3425"/>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323439"/>
            <a:chOff x="1619804" y="2992914"/>
            <a:chExt cx="1828800" cy="132343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rgbClr val="EF3425"/>
                  </a:solidFill>
                  <a:latin typeface="Candara" panose="020E0502030303020204" pitchFamily="34" charset="0"/>
                </a:rPr>
                <a:t>Lorem Ipsum</a:t>
              </a:r>
            </a:p>
          </p:txBody>
        </p:sp>
        <p:sp>
          <p:nvSpPr>
            <p:cNvPr id="51" name="TextBox 5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323439"/>
            <a:chOff x="1619804" y="2992914"/>
            <a:chExt cx="1828800" cy="132343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rgbClr val="8397B1"/>
                  </a:solidFill>
                  <a:latin typeface="Candara" panose="020E0502030303020204" pitchFamily="34" charset="0"/>
                </a:rPr>
                <a:t>Lorem Ipsum</a:t>
              </a:r>
            </a:p>
          </p:txBody>
        </p:sp>
        <p:sp>
          <p:nvSpPr>
            <p:cNvPr id="62" name="TextBox 61"/>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323439"/>
            <a:chOff x="1619804" y="2992914"/>
            <a:chExt cx="1828800" cy="132343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rgbClr val="62768F"/>
                  </a:solidFill>
                  <a:latin typeface="Candara" panose="020E0502030303020204" pitchFamily="34" charset="0"/>
                </a:rPr>
                <a:t>Lorem Ipsum</a:t>
              </a:r>
            </a:p>
          </p:txBody>
        </p:sp>
        <p:sp>
          <p:nvSpPr>
            <p:cNvPr id="71" name="TextBox 7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no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323439"/>
            <a:chOff x="1619804" y="2992914"/>
            <a:chExt cx="1828800" cy="132343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rgbClr val="B5B5B5"/>
                  </a:solidFill>
                  <a:latin typeface="Candara" panose="020E0502030303020204" pitchFamily="34" charset="0"/>
                </a:rPr>
                <a:t>Lorem Ipsum</a:t>
              </a:r>
            </a:p>
          </p:txBody>
        </p:sp>
        <p:sp>
          <p:nvSpPr>
            <p:cNvPr id="81" name="TextBox 8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rgbClr val="62768F"/>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rgbClr val="8397B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rgbClr val="B5B5B5"/>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285354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661</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99</cp:revision>
  <dcterms:created xsi:type="dcterms:W3CDTF">2016-09-28T22:08:47Z</dcterms:created>
  <dcterms:modified xsi:type="dcterms:W3CDTF">2016-10-01T22:19:25Z</dcterms:modified>
</cp:coreProperties>
</file>