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solidFill>
            <a:srgbClr val="EF342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solidFill>
            <a:srgbClr val="8397B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solidFill>
            <a:srgbClr val="2C374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8096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98</cp:revision>
  <dcterms:created xsi:type="dcterms:W3CDTF">2016-09-28T22:08:47Z</dcterms:created>
  <dcterms:modified xsi:type="dcterms:W3CDTF">2016-10-01T22:18:29Z</dcterms:modified>
</cp:coreProperties>
</file>