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no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EF342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EF3425"/>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no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rgbClr val="8397B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no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rgbClr val="62768F"/>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no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rgbClr val="B5B5B5"/>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rgbClr val="62768F"/>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rgbClr val="8397B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rgbClr val="B5B5B5"/>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5638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97</cp:revision>
  <dcterms:created xsi:type="dcterms:W3CDTF">2016-09-28T22:08:47Z</dcterms:created>
  <dcterms:modified xsi:type="dcterms:W3CDTF">2016-10-01T22:17:38Z</dcterms:modified>
</cp:coreProperties>
</file>