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Freeform 8"/>
          <p:cNvSpPr/>
          <p:nvPr/>
        </p:nvSpPr>
        <p:spPr>
          <a:xfrm>
            <a:off x="1523999"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135"/>
          <p:cNvSpPr>
            <a:spLocks noEditPoints="1"/>
          </p:cNvSpPr>
          <p:nvPr/>
        </p:nvSpPr>
        <p:spPr bwMode="auto">
          <a:xfrm>
            <a:off x="2259419" y="237133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EF3425"/>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TextBox 24"/>
          <p:cNvSpPr txBox="1"/>
          <p:nvPr/>
        </p:nvSpPr>
        <p:spPr>
          <a:xfrm>
            <a:off x="1523999" y="5403710"/>
            <a:ext cx="9189157" cy="73866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endParaRPr lang="en-US" dirty="0">
              <a:solidFill>
                <a:schemeClr val="bg1">
                  <a:lumMod val="85000"/>
                </a:schemeClr>
              </a:solidFill>
              <a:latin typeface="Candara" panose="020E0502030303020204" pitchFamily="34" charset="0"/>
            </a:endParaRPr>
          </a:p>
        </p:txBody>
      </p:sp>
      <p:grpSp>
        <p:nvGrpSpPr>
          <p:cNvPr id="2" name="Group 1"/>
          <p:cNvGrpSpPr/>
          <p:nvPr/>
        </p:nvGrpSpPr>
        <p:grpSpPr>
          <a:xfrm>
            <a:off x="1619804" y="2992914"/>
            <a:ext cx="1865564" cy="1969770"/>
            <a:chOff x="1619804" y="2992914"/>
            <a:chExt cx="1865564" cy="1969770"/>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rgbClr val="EF3425"/>
                  </a:solidFill>
                  <a:latin typeface="Candara" panose="020E0502030303020204" pitchFamily="34" charset="0"/>
                </a:rPr>
                <a:t>Lorem Ipsum</a:t>
              </a:r>
            </a:p>
          </p:txBody>
        </p:sp>
        <p:sp>
          <p:nvSpPr>
            <p:cNvPr id="27" name="TextBox 26"/>
            <p:cNvSpPr txBox="1"/>
            <p:nvPr/>
          </p:nvSpPr>
          <p:spPr>
            <a:xfrm>
              <a:off x="1656568"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28" name="Freeform 27"/>
          <p:cNvSpPr/>
          <p:nvPr/>
        </p:nvSpPr>
        <p:spPr>
          <a:xfrm>
            <a:off x="3900310"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3996115" y="2992914"/>
            <a:ext cx="1865564" cy="1969770"/>
            <a:chOff x="3996115" y="2992914"/>
            <a:chExt cx="1865564" cy="1969770"/>
          </a:xfrm>
        </p:grpSpPr>
        <p:sp>
          <p:nvSpPr>
            <p:cNvPr id="30" name="TextBox 29"/>
            <p:cNvSpPr txBox="1"/>
            <p:nvPr/>
          </p:nvSpPr>
          <p:spPr>
            <a:xfrm>
              <a:off x="3996115" y="2992914"/>
              <a:ext cx="1828800" cy="369332"/>
            </a:xfrm>
            <a:prstGeom prst="rect">
              <a:avLst/>
            </a:prstGeom>
            <a:noFill/>
          </p:spPr>
          <p:txBody>
            <a:bodyPr wrap="square" rtlCol="0">
              <a:spAutoFit/>
            </a:bodyPr>
            <a:lstStyle/>
            <a:p>
              <a:pPr algn="ctr"/>
              <a:r>
                <a:rPr lang="en-US" b="1" dirty="0">
                  <a:solidFill>
                    <a:srgbClr val="8397B1"/>
                  </a:solidFill>
                  <a:latin typeface="Candara" panose="020E0502030303020204" pitchFamily="34" charset="0"/>
                </a:rPr>
                <a:t>Lorem Ipsum</a:t>
              </a:r>
            </a:p>
          </p:txBody>
        </p:sp>
        <p:sp>
          <p:nvSpPr>
            <p:cNvPr id="31" name="TextBox 30"/>
            <p:cNvSpPr txBox="1"/>
            <p:nvPr/>
          </p:nvSpPr>
          <p:spPr>
            <a:xfrm>
              <a:off x="4032879"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2" name="Freeform 31"/>
          <p:cNvSpPr/>
          <p:nvPr/>
        </p:nvSpPr>
        <p:spPr>
          <a:xfrm>
            <a:off x="6276621"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p:cNvGrpSpPr/>
          <p:nvPr/>
        </p:nvGrpSpPr>
        <p:grpSpPr>
          <a:xfrm>
            <a:off x="6372426" y="2992914"/>
            <a:ext cx="1865564" cy="1969770"/>
            <a:chOff x="6372426" y="2992914"/>
            <a:chExt cx="1865564" cy="1969770"/>
          </a:xfrm>
        </p:grpSpPr>
        <p:sp>
          <p:nvSpPr>
            <p:cNvPr id="34" name="TextBox 33"/>
            <p:cNvSpPr txBox="1"/>
            <p:nvPr/>
          </p:nvSpPr>
          <p:spPr>
            <a:xfrm>
              <a:off x="6372426" y="2992914"/>
              <a:ext cx="1828800" cy="369332"/>
            </a:xfrm>
            <a:prstGeom prst="rect">
              <a:avLst/>
            </a:prstGeom>
            <a:noFill/>
          </p:spPr>
          <p:txBody>
            <a:bodyPr wrap="square" rtlCol="0">
              <a:spAutoFit/>
            </a:bodyPr>
            <a:lstStyle/>
            <a:p>
              <a:pPr algn="ctr"/>
              <a:r>
                <a:rPr lang="en-US" b="1" dirty="0">
                  <a:solidFill>
                    <a:srgbClr val="62768F"/>
                  </a:solidFill>
                  <a:latin typeface="Candara" panose="020E0502030303020204" pitchFamily="34" charset="0"/>
                </a:rPr>
                <a:t>Lorem Ipsum</a:t>
              </a:r>
            </a:p>
          </p:txBody>
        </p:sp>
        <p:sp>
          <p:nvSpPr>
            <p:cNvPr id="35" name="TextBox 34"/>
            <p:cNvSpPr txBox="1"/>
            <p:nvPr/>
          </p:nvSpPr>
          <p:spPr>
            <a:xfrm>
              <a:off x="6409190"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6" name="Freeform 35"/>
          <p:cNvSpPr/>
          <p:nvPr/>
        </p:nvSpPr>
        <p:spPr>
          <a:xfrm>
            <a:off x="8652932"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p:nvPr/>
        </p:nvGrpSpPr>
        <p:grpSpPr>
          <a:xfrm>
            <a:off x="8748737" y="2992914"/>
            <a:ext cx="1865564" cy="1969770"/>
            <a:chOff x="8748737" y="2992914"/>
            <a:chExt cx="1865564" cy="1969770"/>
          </a:xfrm>
        </p:grpSpPr>
        <p:sp>
          <p:nvSpPr>
            <p:cNvPr id="38" name="TextBox 37"/>
            <p:cNvSpPr txBox="1"/>
            <p:nvPr/>
          </p:nvSpPr>
          <p:spPr>
            <a:xfrm>
              <a:off x="8748737" y="2992914"/>
              <a:ext cx="1828800" cy="369332"/>
            </a:xfrm>
            <a:prstGeom prst="rect">
              <a:avLst/>
            </a:prstGeom>
            <a:noFill/>
          </p:spPr>
          <p:txBody>
            <a:bodyPr wrap="square" rtlCol="0">
              <a:spAutoFit/>
            </a:bodyPr>
            <a:lstStyle/>
            <a:p>
              <a:pPr algn="ctr"/>
              <a:r>
                <a:rPr lang="en-US" b="1" dirty="0">
                  <a:solidFill>
                    <a:srgbClr val="B5B5B5"/>
                  </a:solidFill>
                  <a:latin typeface="Candara" panose="020E0502030303020204" pitchFamily="34" charset="0"/>
                </a:rPr>
                <a:t>Lorem Ipsum</a:t>
              </a:r>
            </a:p>
          </p:txBody>
        </p:sp>
        <p:sp>
          <p:nvSpPr>
            <p:cNvPr id="39" name="TextBox 38"/>
            <p:cNvSpPr txBox="1"/>
            <p:nvPr/>
          </p:nvSpPr>
          <p:spPr>
            <a:xfrm>
              <a:off x="8785501" y="3362246"/>
              <a:ext cx="1828800"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p:cNvGrpSpPr/>
          <p:nvPr/>
        </p:nvGrpSpPr>
        <p:grpSpPr>
          <a:xfrm>
            <a:off x="4698885" y="2395308"/>
            <a:ext cx="423259" cy="521515"/>
            <a:chOff x="4598988" y="3263900"/>
            <a:chExt cx="444500" cy="547688"/>
          </a:xfrm>
          <a:solidFill>
            <a:srgbClr val="8397B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018511" y="2351075"/>
            <a:ext cx="514352" cy="514352"/>
            <a:chOff x="3878263" y="2220913"/>
            <a:chExt cx="547687" cy="547687"/>
          </a:xfrm>
          <a:solidFill>
            <a:srgbClr val="62768F"/>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499812" y="2371331"/>
            <a:ext cx="304371" cy="512235"/>
            <a:chOff x="533400" y="2800350"/>
            <a:chExt cx="325437" cy="547687"/>
          </a:xfrm>
          <a:solidFill>
            <a:srgbClr val="B5B5B5"/>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51560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anim calcmode="lin" valueType="num">
                                      <p:cBhvr>
                                        <p:cTn id="14" dur="500" fill="hold"/>
                                        <p:tgtEl>
                                          <p:spTgt spid="9"/>
                                        </p:tgtEl>
                                        <p:attrNameLst>
                                          <p:attrName>ppt_x</p:attrName>
                                        </p:attrNameLst>
                                      </p:cBhvr>
                                      <p:tavLst>
                                        <p:tav tm="0">
                                          <p:val>
                                            <p:fltVal val="0.5"/>
                                          </p:val>
                                        </p:tav>
                                        <p:tav tm="100000">
                                          <p:val>
                                            <p:strVal val="#ppt_x"/>
                                          </p:val>
                                        </p:tav>
                                      </p:tavLst>
                                    </p:anim>
                                    <p:anim calcmode="lin" valueType="num">
                                      <p:cBhvr>
                                        <p:cTn id="15" dur="500" fill="hold"/>
                                        <p:tgtEl>
                                          <p:spTgt spid="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anim calcmode="lin" valueType="num">
                                      <p:cBhvr>
                                        <p:cTn id="32" dur="500" fill="hold"/>
                                        <p:tgtEl>
                                          <p:spTgt spid="28"/>
                                        </p:tgtEl>
                                        <p:attrNameLst>
                                          <p:attrName>ppt_x</p:attrName>
                                        </p:attrNameLst>
                                      </p:cBhvr>
                                      <p:tavLst>
                                        <p:tav tm="0">
                                          <p:val>
                                            <p:fltVal val="0.5"/>
                                          </p:val>
                                        </p:tav>
                                        <p:tav tm="100000">
                                          <p:val>
                                            <p:strVal val="#ppt_x"/>
                                          </p:val>
                                        </p:tav>
                                      </p:tavLst>
                                    </p:anim>
                                    <p:anim calcmode="lin" valueType="num">
                                      <p:cBhvr>
                                        <p:cTn id="33" dur="500" fill="hold"/>
                                        <p:tgtEl>
                                          <p:spTgt spid="28"/>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up)">
                                      <p:cBhvr>
                                        <p:cTn id="43" dur="750"/>
                                        <p:tgtEl>
                                          <p:spTgt spid="3"/>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750"/>
                                        <p:tgtEl>
                                          <p:spTgt spid="45"/>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anim calcmode="lin" valueType="num">
                                      <p:cBhvr>
                                        <p:cTn id="68" dur="500" fill="hold"/>
                                        <p:tgtEl>
                                          <p:spTgt spid="36"/>
                                        </p:tgtEl>
                                        <p:attrNameLst>
                                          <p:attrName>ppt_x</p:attrName>
                                        </p:attrNameLst>
                                      </p:cBhvr>
                                      <p:tavLst>
                                        <p:tav tm="0">
                                          <p:val>
                                            <p:fltVal val="0.5"/>
                                          </p:val>
                                        </p:tav>
                                        <p:tav tm="100000">
                                          <p:val>
                                            <p:strVal val="#ppt_x"/>
                                          </p:val>
                                        </p:tav>
                                      </p:tavLst>
                                    </p:anim>
                                    <p:anim calcmode="lin" valueType="num">
                                      <p:cBhvr>
                                        <p:cTn id="69" dur="500" fill="hold"/>
                                        <p:tgtEl>
                                          <p:spTgt spid="36"/>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Effect transition="in" filter="wipe(up)">
                                      <p:cBhvr>
                                        <p:cTn id="79" dur="750"/>
                                        <p:tgtEl>
                                          <p:spTgt spid="46"/>
                                        </p:tgtEl>
                                      </p:cBhvr>
                                    </p:animEffect>
                                  </p:childTnLst>
                                </p:cTn>
                              </p:par>
                            </p:childTnLst>
                          </p:cTn>
                        </p:par>
                        <p:par>
                          <p:cTn id="80" fill="hold">
                            <p:stCondLst>
                              <p:cond delay="7750"/>
                            </p:stCondLst>
                            <p:childTnLst>
                              <p:par>
                                <p:cTn id="81" presetID="37" presetClass="entr" presetSubtype="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1000"/>
                                        <p:tgtEl>
                                          <p:spTgt spid="25"/>
                                        </p:tgtEl>
                                      </p:cBhvr>
                                    </p:animEffect>
                                    <p:anim calcmode="lin" valueType="num">
                                      <p:cBhvr>
                                        <p:cTn id="84" dur="1000" fill="hold"/>
                                        <p:tgtEl>
                                          <p:spTgt spid="25"/>
                                        </p:tgtEl>
                                        <p:attrNameLst>
                                          <p:attrName>ppt_x</p:attrName>
                                        </p:attrNameLst>
                                      </p:cBhvr>
                                      <p:tavLst>
                                        <p:tav tm="0">
                                          <p:val>
                                            <p:strVal val="#ppt_x"/>
                                          </p:val>
                                        </p:tav>
                                        <p:tav tm="100000">
                                          <p:val>
                                            <p:strVal val="#ppt_x"/>
                                          </p:val>
                                        </p:tav>
                                      </p:tavLst>
                                    </p:anim>
                                    <p:anim calcmode="lin" valueType="num">
                                      <p:cBhvr>
                                        <p:cTn id="85" dur="900" decel="100000" fill="hold"/>
                                        <p:tgtEl>
                                          <p:spTgt spid="2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5" grpId="0"/>
      <p:bldP spid="28" grpId="0" animBg="1"/>
      <p:bldP spid="32"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657</TotalTime>
  <Words>1257</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95</cp:revision>
  <dcterms:created xsi:type="dcterms:W3CDTF">2016-09-28T22:08:47Z</dcterms:created>
  <dcterms:modified xsi:type="dcterms:W3CDTF">2016-10-01T22:15:03Z</dcterms:modified>
</cp:coreProperties>
</file>