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BF2500"/>
          </a:solidFill>
          <a:ln>
            <a:noFill/>
          </a:ln>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BF2500"/>
          </a:solidFill>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E04621"/>
          </a:solidFill>
          <a:ln>
            <a:noFill/>
          </a:ln>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E04621"/>
          </a:solidFill>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CE8E40"/>
          </a:solidFill>
          <a:ln>
            <a:noFill/>
          </a:ln>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CE8E40"/>
          </a:solidFill>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LOREM IPSUM</a:t>
              </a:r>
              <a:endParaRPr lang="ru-RU" sz="1600"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LOREM IPSUM</a:t>
              </a:r>
              <a:endParaRPr lang="ru-RU" sz="1600"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LOREM IPSUM</a:t>
              </a:r>
              <a:endParaRPr lang="ru-RU" sz="1600"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a:extLst>
              <a:ext uri="{FF2B5EF4-FFF2-40B4-BE49-F238E27FC236}">
                <a16:creationId xmlns:a16="http://schemas.microsoft.com/office/drawing/2014/main" id="{1BDD5D50-B18C-4961-9335-0E5423D308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734400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1371</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Roboto Light</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2019-06-23T18:32:25Z</dcterms:modified>
</cp:coreProperties>
</file>