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70027" y="1622168"/>
            <a:ext cx="7355840" cy="46736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2431627" y="1622168"/>
            <a:ext cx="2438400" cy="2336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0" y="1622168"/>
            <a:ext cx="2438400" cy="23368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2431627" y="3958968"/>
            <a:ext cx="2438400" cy="2336800"/>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Rectangle 5"/>
          <p:cNvSpPr/>
          <p:nvPr/>
        </p:nvSpPr>
        <p:spPr>
          <a:xfrm>
            <a:off x="0" y="3958968"/>
            <a:ext cx="2438400" cy="2336800"/>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11" name="Group 10"/>
          <p:cNvGrpSpPr/>
          <p:nvPr/>
        </p:nvGrpSpPr>
        <p:grpSpPr>
          <a:xfrm>
            <a:off x="3341511" y="258228"/>
            <a:ext cx="5508978" cy="954108"/>
            <a:chOff x="3341511" y="258228"/>
            <a:chExt cx="5508978" cy="954108"/>
          </a:xfrm>
        </p:grpSpPr>
        <p:sp>
          <p:nvSpPr>
            <p:cNvPr id="12" name="TextBox 11"/>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3" name="TextBox 12"/>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0" name="Round Single Corner Rectangle 9"/>
          <p:cNvSpPr/>
          <p:nvPr/>
        </p:nvSpPr>
        <p:spPr>
          <a:xfrm>
            <a:off x="4870027" y="5610578"/>
            <a:ext cx="3404729" cy="68519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Text Placeholder 3"/>
          <p:cNvSpPr txBox="1">
            <a:spLocks/>
          </p:cNvSpPr>
          <p:nvPr/>
        </p:nvSpPr>
        <p:spPr>
          <a:xfrm>
            <a:off x="5487755" y="5823954"/>
            <a:ext cx="2206536" cy="276999"/>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dirty="0">
                <a:solidFill>
                  <a:schemeClr val="bg1"/>
                </a:solidFill>
              </a:rPr>
              <a:t>Lorem Ipsum Dolor</a:t>
            </a:r>
          </a:p>
        </p:txBody>
      </p:sp>
      <p:sp>
        <p:nvSpPr>
          <p:cNvPr id="15" name="Freeform 45"/>
          <p:cNvSpPr>
            <a:spLocks noChangeAspect="1" noEditPoints="1"/>
          </p:cNvSpPr>
          <p:nvPr/>
        </p:nvSpPr>
        <p:spPr bwMode="auto">
          <a:xfrm>
            <a:off x="4996011" y="5778177"/>
            <a:ext cx="365760" cy="368555"/>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62768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Round Single Corner Rectangle 15"/>
          <p:cNvSpPr/>
          <p:nvPr/>
        </p:nvSpPr>
        <p:spPr>
          <a:xfrm>
            <a:off x="0" y="3554367"/>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7" name="Text Placeholder 3"/>
          <p:cNvSpPr txBox="1">
            <a:spLocks/>
          </p:cNvSpPr>
          <p:nvPr/>
        </p:nvSpPr>
        <p:spPr>
          <a:xfrm>
            <a:off x="517511" y="3635802"/>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18" name="Freeform 45"/>
          <p:cNvSpPr>
            <a:spLocks noChangeAspect="1" noEditPoints="1"/>
          </p:cNvSpPr>
          <p:nvPr/>
        </p:nvSpPr>
        <p:spPr bwMode="auto">
          <a:xfrm>
            <a:off x="121986" y="3610812"/>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EF342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Round Single Corner Rectangle 18"/>
          <p:cNvSpPr/>
          <p:nvPr/>
        </p:nvSpPr>
        <p:spPr>
          <a:xfrm>
            <a:off x="2438400" y="3554368"/>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0" name="Text Placeholder 3"/>
          <p:cNvSpPr txBox="1">
            <a:spLocks/>
          </p:cNvSpPr>
          <p:nvPr/>
        </p:nvSpPr>
        <p:spPr>
          <a:xfrm>
            <a:off x="2955911" y="3635803"/>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1" name="Freeform 45"/>
          <p:cNvSpPr>
            <a:spLocks noChangeAspect="1" noEditPoints="1"/>
          </p:cNvSpPr>
          <p:nvPr/>
        </p:nvSpPr>
        <p:spPr bwMode="auto">
          <a:xfrm>
            <a:off x="2560386" y="3610813"/>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8397B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 name="Round Single Corner Rectangle 21"/>
          <p:cNvSpPr/>
          <p:nvPr/>
        </p:nvSpPr>
        <p:spPr>
          <a:xfrm>
            <a:off x="-688" y="5898653"/>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3" name="Text Placeholder 3"/>
          <p:cNvSpPr txBox="1">
            <a:spLocks/>
          </p:cNvSpPr>
          <p:nvPr/>
        </p:nvSpPr>
        <p:spPr>
          <a:xfrm>
            <a:off x="528546" y="5980088"/>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4" name="Freeform 45"/>
          <p:cNvSpPr>
            <a:spLocks noChangeAspect="1" noEditPoints="1"/>
          </p:cNvSpPr>
          <p:nvPr/>
        </p:nvSpPr>
        <p:spPr bwMode="auto">
          <a:xfrm>
            <a:off x="133021" y="5955098"/>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44546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Round Single Corner Rectangle 24"/>
          <p:cNvSpPr/>
          <p:nvPr/>
        </p:nvSpPr>
        <p:spPr>
          <a:xfrm>
            <a:off x="2431193" y="5898653"/>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6" name="Text Placeholder 3"/>
          <p:cNvSpPr txBox="1">
            <a:spLocks/>
          </p:cNvSpPr>
          <p:nvPr/>
        </p:nvSpPr>
        <p:spPr>
          <a:xfrm>
            <a:off x="2960427" y="5980088"/>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7" name="Freeform 45"/>
          <p:cNvSpPr>
            <a:spLocks noChangeAspect="1" noEditPoints="1"/>
          </p:cNvSpPr>
          <p:nvPr/>
        </p:nvSpPr>
        <p:spPr bwMode="auto">
          <a:xfrm>
            <a:off x="2564902" y="5955098"/>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2C374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8" name="Picture 27">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900240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250"/>
                            </p:stCondLst>
                            <p:childTnLst>
                              <p:par>
                                <p:cTn id="15" presetID="2" presetClass="entr" presetSubtype="8" accel="50000" decel="50000"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0-#ppt_w/2"/>
                                          </p:val>
                                        </p:tav>
                                        <p:tav tm="100000">
                                          <p:val>
                                            <p:strVal val="#ppt_x"/>
                                          </p:val>
                                        </p:tav>
                                      </p:tavLst>
                                    </p:anim>
                                    <p:anim calcmode="lin" valueType="num">
                                      <p:cBhvr additive="base">
                                        <p:cTn id="18" dur="500" fill="hold"/>
                                        <p:tgtEl>
                                          <p:spTgt spid="16"/>
                                        </p:tgtEl>
                                        <p:attrNameLst>
                                          <p:attrName>ppt_y</p:attrName>
                                        </p:attrNameLst>
                                      </p:cBhvr>
                                      <p:tavLst>
                                        <p:tav tm="0">
                                          <p:val>
                                            <p:strVal val="#ppt_y"/>
                                          </p:val>
                                        </p:tav>
                                        <p:tav tm="100000">
                                          <p:val>
                                            <p:strVal val="#ppt_y"/>
                                          </p:val>
                                        </p:tav>
                                      </p:tavLst>
                                    </p:anim>
                                  </p:childTnLst>
                                </p:cTn>
                              </p:par>
                            </p:childTnLst>
                          </p:cTn>
                        </p:par>
                        <p:par>
                          <p:cTn id="19" fill="hold">
                            <p:stCondLst>
                              <p:cond delay="1750"/>
                            </p:stCondLst>
                            <p:childTnLst>
                              <p:par>
                                <p:cTn id="20" presetID="53" presetClass="entr" presetSubtype="0" fill="hold" grpId="0" nodeType="after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par>
                                <p:cTn id="25" presetID="2" presetClass="entr" presetSubtype="2" accel="50000" decel="5000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500" fill="hold"/>
                                        <p:tgtEl>
                                          <p:spTgt spid="17"/>
                                        </p:tgtEl>
                                        <p:attrNameLst>
                                          <p:attrName>ppt_x</p:attrName>
                                        </p:attrNameLst>
                                      </p:cBhvr>
                                      <p:tavLst>
                                        <p:tav tm="0">
                                          <p:val>
                                            <p:strVal val="1+#ppt_w/2"/>
                                          </p:val>
                                        </p:tav>
                                        <p:tav tm="100000">
                                          <p:val>
                                            <p:strVal val="#ppt_x"/>
                                          </p:val>
                                        </p:tav>
                                      </p:tavLst>
                                    </p:anim>
                                    <p:anim calcmode="lin" valueType="num">
                                      <p:cBhvr additive="base">
                                        <p:cTn id="28" dur="500" fill="hold"/>
                                        <p:tgtEl>
                                          <p:spTgt spid="17"/>
                                        </p:tgtEl>
                                        <p:attrNameLst>
                                          <p:attrName>ppt_y</p:attrName>
                                        </p:attrNameLst>
                                      </p:cBhvr>
                                      <p:tavLst>
                                        <p:tav tm="0">
                                          <p:val>
                                            <p:strVal val="#ppt_y"/>
                                          </p:val>
                                        </p:tav>
                                        <p:tav tm="100000">
                                          <p:val>
                                            <p:strVal val="#ppt_y"/>
                                          </p:val>
                                        </p:tav>
                                      </p:tavLst>
                                    </p:anim>
                                  </p:childTnLst>
                                </p:cTn>
                              </p:par>
                            </p:childTnLst>
                          </p:cTn>
                        </p:par>
                        <p:par>
                          <p:cTn id="29" fill="hold">
                            <p:stCondLst>
                              <p:cond delay="2250"/>
                            </p:stCondLst>
                            <p:childTnLst>
                              <p:par>
                                <p:cTn id="30" presetID="53" presetClass="entr" presetSubtype="16"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animEffect transition="in" filter="fade">
                                      <p:cBhvr>
                                        <p:cTn id="34" dur="500"/>
                                        <p:tgtEl>
                                          <p:spTgt spid="6"/>
                                        </p:tgtEl>
                                      </p:cBhvr>
                                    </p:animEffect>
                                  </p:childTnLst>
                                </p:cTn>
                              </p:par>
                            </p:childTnLst>
                          </p:cTn>
                        </p:par>
                        <p:par>
                          <p:cTn id="35" fill="hold">
                            <p:stCondLst>
                              <p:cond delay="2750"/>
                            </p:stCondLst>
                            <p:childTnLst>
                              <p:par>
                                <p:cTn id="36" presetID="2" presetClass="entr" presetSubtype="8" accel="50000" decel="50000" fill="hold" nodeType="after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additive="base">
                                        <p:cTn id="38" dur="500" fill="hold"/>
                                        <p:tgtEl>
                                          <p:spTgt spid="22"/>
                                        </p:tgtEl>
                                        <p:attrNameLst>
                                          <p:attrName>ppt_x</p:attrName>
                                        </p:attrNameLst>
                                      </p:cBhvr>
                                      <p:tavLst>
                                        <p:tav tm="0">
                                          <p:val>
                                            <p:strVal val="0-#ppt_w/2"/>
                                          </p:val>
                                        </p:tav>
                                        <p:tav tm="100000">
                                          <p:val>
                                            <p:strVal val="#ppt_x"/>
                                          </p:val>
                                        </p:tav>
                                      </p:tavLst>
                                    </p:anim>
                                    <p:anim calcmode="lin" valueType="num">
                                      <p:cBhvr additive="base">
                                        <p:cTn id="39" dur="500" fill="hold"/>
                                        <p:tgtEl>
                                          <p:spTgt spid="22"/>
                                        </p:tgtEl>
                                        <p:attrNameLst>
                                          <p:attrName>ppt_y</p:attrName>
                                        </p:attrNameLst>
                                      </p:cBhvr>
                                      <p:tavLst>
                                        <p:tav tm="0">
                                          <p:val>
                                            <p:strVal val="#ppt_y"/>
                                          </p:val>
                                        </p:tav>
                                        <p:tav tm="100000">
                                          <p:val>
                                            <p:strVal val="#ppt_y"/>
                                          </p:val>
                                        </p:tav>
                                      </p:tavLst>
                                    </p:anim>
                                  </p:childTnLst>
                                </p:cTn>
                              </p:par>
                            </p:childTnLst>
                          </p:cTn>
                        </p:par>
                        <p:par>
                          <p:cTn id="40" fill="hold">
                            <p:stCondLst>
                              <p:cond delay="3250"/>
                            </p:stCondLst>
                            <p:childTnLst>
                              <p:par>
                                <p:cTn id="41" presetID="53" presetClass="entr" presetSubtype="0"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p:cTn id="43" dur="500" fill="hold"/>
                                        <p:tgtEl>
                                          <p:spTgt spid="24"/>
                                        </p:tgtEl>
                                        <p:attrNameLst>
                                          <p:attrName>ppt_w</p:attrName>
                                        </p:attrNameLst>
                                      </p:cBhvr>
                                      <p:tavLst>
                                        <p:tav tm="0">
                                          <p:val>
                                            <p:fltVal val="0"/>
                                          </p:val>
                                        </p:tav>
                                        <p:tav tm="100000">
                                          <p:val>
                                            <p:strVal val="#ppt_w"/>
                                          </p:val>
                                        </p:tav>
                                      </p:tavLst>
                                    </p:anim>
                                    <p:anim calcmode="lin" valueType="num">
                                      <p:cBhvr>
                                        <p:cTn id="44" dur="500" fill="hold"/>
                                        <p:tgtEl>
                                          <p:spTgt spid="24"/>
                                        </p:tgtEl>
                                        <p:attrNameLst>
                                          <p:attrName>ppt_h</p:attrName>
                                        </p:attrNameLst>
                                      </p:cBhvr>
                                      <p:tavLst>
                                        <p:tav tm="0">
                                          <p:val>
                                            <p:fltVal val="0"/>
                                          </p:val>
                                        </p:tav>
                                        <p:tav tm="100000">
                                          <p:val>
                                            <p:strVal val="#ppt_h"/>
                                          </p:val>
                                        </p:tav>
                                      </p:tavLst>
                                    </p:anim>
                                    <p:animEffect transition="in" filter="fade">
                                      <p:cBhvr>
                                        <p:cTn id="45" dur="500"/>
                                        <p:tgtEl>
                                          <p:spTgt spid="24"/>
                                        </p:tgtEl>
                                      </p:cBhvr>
                                    </p:animEffect>
                                  </p:childTnLst>
                                </p:cTn>
                              </p:par>
                              <p:par>
                                <p:cTn id="46" presetID="2" presetClass="entr" presetSubtype="2" accel="50000" decel="50000" fill="hold" grpId="0" nodeType="withEffect">
                                  <p:stCondLst>
                                    <p:cond delay="0"/>
                                  </p:stCondLst>
                                  <p:childTnLst>
                                    <p:set>
                                      <p:cBhvr>
                                        <p:cTn id="47" dur="1" fill="hold">
                                          <p:stCondLst>
                                            <p:cond delay="0"/>
                                          </p:stCondLst>
                                        </p:cTn>
                                        <p:tgtEl>
                                          <p:spTgt spid="23"/>
                                        </p:tgtEl>
                                        <p:attrNameLst>
                                          <p:attrName>style.visibility</p:attrName>
                                        </p:attrNameLst>
                                      </p:cBhvr>
                                      <p:to>
                                        <p:strVal val="visible"/>
                                      </p:to>
                                    </p:set>
                                    <p:anim calcmode="lin" valueType="num">
                                      <p:cBhvr additive="base">
                                        <p:cTn id="48" dur="500" fill="hold"/>
                                        <p:tgtEl>
                                          <p:spTgt spid="23"/>
                                        </p:tgtEl>
                                        <p:attrNameLst>
                                          <p:attrName>ppt_x</p:attrName>
                                        </p:attrNameLst>
                                      </p:cBhvr>
                                      <p:tavLst>
                                        <p:tav tm="0">
                                          <p:val>
                                            <p:strVal val="1+#ppt_w/2"/>
                                          </p:val>
                                        </p:tav>
                                        <p:tav tm="100000">
                                          <p:val>
                                            <p:strVal val="#ppt_x"/>
                                          </p:val>
                                        </p:tav>
                                      </p:tavLst>
                                    </p:anim>
                                    <p:anim calcmode="lin" valueType="num">
                                      <p:cBhvr additive="base">
                                        <p:cTn id="49" dur="500" fill="hold"/>
                                        <p:tgtEl>
                                          <p:spTgt spid="23"/>
                                        </p:tgtEl>
                                        <p:attrNameLst>
                                          <p:attrName>ppt_y</p:attrName>
                                        </p:attrNameLst>
                                      </p:cBhvr>
                                      <p:tavLst>
                                        <p:tav tm="0">
                                          <p:val>
                                            <p:strVal val="#ppt_y"/>
                                          </p:val>
                                        </p:tav>
                                        <p:tav tm="100000">
                                          <p:val>
                                            <p:strVal val="#ppt_y"/>
                                          </p:val>
                                        </p:tav>
                                      </p:tavLst>
                                    </p:anim>
                                  </p:childTnLst>
                                </p:cTn>
                              </p:par>
                            </p:childTnLst>
                          </p:cTn>
                        </p:par>
                        <p:par>
                          <p:cTn id="50" fill="hold">
                            <p:stCondLst>
                              <p:cond delay="3750"/>
                            </p:stCondLst>
                            <p:childTnLst>
                              <p:par>
                                <p:cTn id="51" presetID="53" presetClass="entr" presetSubtype="16" fill="hold" grpId="0" nodeType="after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p:cTn id="53" dur="500" fill="hold"/>
                                        <p:tgtEl>
                                          <p:spTgt spid="3"/>
                                        </p:tgtEl>
                                        <p:attrNameLst>
                                          <p:attrName>ppt_w</p:attrName>
                                        </p:attrNameLst>
                                      </p:cBhvr>
                                      <p:tavLst>
                                        <p:tav tm="0">
                                          <p:val>
                                            <p:fltVal val="0"/>
                                          </p:val>
                                        </p:tav>
                                        <p:tav tm="100000">
                                          <p:val>
                                            <p:strVal val="#ppt_w"/>
                                          </p:val>
                                        </p:tav>
                                      </p:tavLst>
                                    </p:anim>
                                    <p:anim calcmode="lin" valueType="num">
                                      <p:cBhvr>
                                        <p:cTn id="54" dur="500" fill="hold"/>
                                        <p:tgtEl>
                                          <p:spTgt spid="3"/>
                                        </p:tgtEl>
                                        <p:attrNameLst>
                                          <p:attrName>ppt_h</p:attrName>
                                        </p:attrNameLst>
                                      </p:cBhvr>
                                      <p:tavLst>
                                        <p:tav tm="0">
                                          <p:val>
                                            <p:fltVal val="0"/>
                                          </p:val>
                                        </p:tav>
                                        <p:tav tm="100000">
                                          <p:val>
                                            <p:strVal val="#ppt_h"/>
                                          </p:val>
                                        </p:tav>
                                      </p:tavLst>
                                    </p:anim>
                                    <p:animEffect transition="in" filter="fade">
                                      <p:cBhvr>
                                        <p:cTn id="55" dur="500"/>
                                        <p:tgtEl>
                                          <p:spTgt spid="3"/>
                                        </p:tgtEl>
                                      </p:cBhvr>
                                    </p:animEffect>
                                  </p:childTnLst>
                                </p:cTn>
                              </p:par>
                            </p:childTnLst>
                          </p:cTn>
                        </p:par>
                        <p:par>
                          <p:cTn id="56" fill="hold">
                            <p:stCondLst>
                              <p:cond delay="4250"/>
                            </p:stCondLst>
                            <p:childTnLst>
                              <p:par>
                                <p:cTn id="57" presetID="2" presetClass="entr" presetSubtype="8" accel="50000" decel="50000" fill="hold" nodeType="after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500" fill="hold"/>
                                        <p:tgtEl>
                                          <p:spTgt spid="19"/>
                                        </p:tgtEl>
                                        <p:attrNameLst>
                                          <p:attrName>ppt_x</p:attrName>
                                        </p:attrNameLst>
                                      </p:cBhvr>
                                      <p:tavLst>
                                        <p:tav tm="0">
                                          <p:val>
                                            <p:strVal val="0-#ppt_w/2"/>
                                          </p:val>
                                        </p:tav>
                                        <p:tav tm="100000">
                                          <p:val>
                                            <p:strVal val="#ppt_x"/>
                                          </p:val>
                                        </p:tav>
                                      </p:tavLst>
                                    </p:anim>
                                    <p:anim calcmode="lin" valueType="num">
                                      <p:cBhvr additive="base">
                                        <p:cTn id="60" dur="500" fill="hold"/>
                                        <p:tgtEl>
                                          <p:spTgt spid="19"/>
                                        </p:tgtEl>
                                        <p:attrNameLst>
                                          <p:attrName>ppt_y</p:attrName>
                                        </p:attrNameLst>
                                      </p:cBhvr>
                                      <p:tavLst>
                                        <p:tav tm="0">
                                          <p:val>
                                            <p:strVal val="#ppt_y"/>
                                          </p:val>
                                        </p:tav>
                                        <p:tav tm="100000">
                                          <p:val>
                                            <p:strVal val="#ppt_y"/>
                                          </p:val>
                                        </p:tav>
                                      </p:tavLst>
                                    </p:anim>
                                  </p:childTnLst>
                                </p:cTn>
                              </p:par>
                            </p:childTnLst>
                          </p:cTn>
                        </p:par>
                        <p:par>
                          <p:cTn id="61" fill="hold">
                            <p:stCondLst>
                              <p:cond delay="4750"/>
                            </p:stCondLst>
                            <p:childTnLst>
                              <p:par>
                                <p:cTn id="62" presetID="53" presetClass="entr" presetSubtype="0" fill="hold" grpId="0" nodeType="afterEffect">
                                  <p:stCondLst>
                                    <p:cond delay="0"/>
                                  </p:stCondLst>
                                  <p:childTnLst>
                                    <p:set>
                                      <p:cBhvr>
                                        <p:cTn id="63" dur="1" fill="hold">
                                          <p:stCondLst>
                                            <p:cond delay="0"/>
                                          </p:stCondLst>
                                        </p:cTn>
                                        <p:tgtEl>
                                          <p:spTgt spid="21"/>
                                        </p:tgtEl>
                                        <p:attrNameLst>
                                          <p:attrName>style.visibility</p:attrName>
                                        </p:attrNameLst>
                                      </p:cBhvr>
                                      <p:to>
                                        <p:strVal val="visible"/>
                                      </p:to>
                                    </p:set>
                                    <p:anim calcmode="lin" valueType="num">
                                      <p:cBhvr>
                                        <p:cTn id="64" dur="500" fill="hold"/>
                                        <p:tgtEl>
                                          <p:spTgt spid="21"/>
                                        </p:tgtEl>
                                        <p:attrNameLst>
                                          <p:attrName>ppt_w</p:attrName>
                                        </p:attrNameLst>
                                      </p:cBhvr>
                                      <p:tavLst>
                                        <p:tav tm="0">
                                          <p:val>
                                            <p:fltVal val="0"/>
                                          </p:val>
                                        </p:tav>
                                        <p:tav tm="100000">
                                          <p:val>
                                            <p:strVal val="#ppt_w"/>
                                          </p:val>
                                        </p:tav>
                                      </p:tavLst>
                                    </p:anim>
                                    <p:anim calcmode="lin" valueType="num">
                                      <p:cBhvr>
                                        <p:cTn id="65" dur="500" fill="hold"/>
                                        <p:tgtEl>
                                          <p:spTgt spid="21"/>
                                        </p:tgtEl>
                                        <p:attrNameLst>
                                          <p:attrName>ppt_h</p:attrName>
                                        </p:attrNameLst>
                                      </p:cBhvr>
                                      <p:tavLst>
                                        <p:tav tm="0">
                                          <p:val>
                                            <p:fltVal val="0"/>
                                          </p:val>
                                        </p:tav>
                                        <p:tav tm="100000">
                                          <p:val>
                                            <p:strVal val="#ppt_h"/>
                                          </p:val>
                                        </p:tav>
                                      </p:tavLst>
                                    </p:anim>
                                    <p:animEffect transition="in" filter="fade">
                                      <p:cBhvr>
                                        <p:cTn id="66" dur="500"/>
                                        <p:tgtEl>
                                          <p:spTgt spid="21"/>
                                        </p:tgtEl>
                                      </p:cBhvr>
                                    </p:animEffect>
                                  </p:childTnLst>
                                </p:cTn>
                              </p:par>
                              <p:par>
                                <p:cTn id="67" presetID="2" presetClass="entr" presetSubtype="2" accel="50000" decel="50000" fill="hold" grpId="0" nodeType="withEffect">
                                  <p:stCondLst>
                                    <p:cond delay="0"/>
                                  </p:stCondLst>
                                  <p:childTnLst>
                                    <p:set>
                                      <p:cBhvr>
                                        <p:cTn id="68" dur="1" fill="hold">
                                          <p:stCondLst>
                                            <p:cond delay="0"/>
                                          </p:stCondLst>
                                        </p:cTn>
                                        <p:tgtEl>
                                          <p:spTgt spid="20"/>
                                        </p:tgtEl>
                                        <p:attrNameLst>
                                          <p:attrName>style.visibility</p:attrName>
                                        </p:attrNameLst>
                                      </p:cBhvr>
                                      <p:to>
                                        <p:strVal val="visible"/>
                                      </p:to>
                                    </p:set>
                                    <p:anim calcmode="lin" valueType="num">
                                      <p:cBhvr additive="base">
                                        <p:cTn id="69" dur="500" fill="hold"/>
                                        <p:tgtEl>
                                          <p:spTgt spid="20"/>
                                        </p:tgtEl>
                                        <p:attrNameLst>
                                          <p:attrName>ppt_x</p:attrName>
                                        </p:attrNameLst>
                                      </p:cBhvr>
                                      <p:tavLst>
                                        <p:tav tm="0">
                                          <p:val>
                                            <p:strVal val="1+#ppt_w/2"/>
                                          </p:val>
                                        </p:tav>
                                        <p:tav tm="100000">
                                          <p:val>
                                            <p:strVal val="#ppt_x"/>
                                          </p:val>
                                        </p:tav>
                                      </p:tavLst>
                                    </p:anim>
                                    <p:anim calcmode="lin" valueType="num">
                                      <p:cBhvr additive="base">
                                        <p:cTn id="70" dur="500" fill="hold"/>
                                        <p:tgtEl>
                                          <p:spTgt spid="20"/>
                                        </p:tgtEl>
                                        <p:attrNameLst>
                                          <p:attrName>ppt_y</p:attrName>
                                        </p:attrNameLst>
                                      </p:cBhvr>
                                      <p:tavLst>
                                        <p:tav tm="0">
                                          <p:val>
                                            <p:strVal val="#ppt_y"/>
                                          </p:val>
                                        </p:tav>
                                        <p:tav tm="100000">
                                          <p:val>
                                            <p:strVal val="#ppt_y"/>
                                          </p:val>
                                        </p:tav>
                                      </p:tavLst>
                                    </p:anim>
                                  </p:childTnLst>
                                </p:cTn>
                              </p:par>
                            </p:childTnLst>
                          </p:cTn>
                        </p:par>
                        <p:par>
                          <p:cTn id="71" fill="hold">
                            <p:stCondLst>
                              <p:cond delay="5250"/>
                            </p:stCondLst>
                            <p:childTnLst>
                              <p:par>
                                <p:cTn id="72" presetID="53" presetClass="entr" presetSubtype="16" fill="hold" grpId="0" nodeType="afterEffect">
                                  <p:stCondLst>
                                    <p:cond delay="0"/>
                                  </p:stCondLst>
                                  <p:childTnLst>
                                    <p:set>
                                      <p:cBhvr>
                                        <p:cTn id="73" dur="1" fill="hold">
                                          <p:stCondLst>
                                            <p:cond delay="0"/>
                                          </p:stCondLst>
                                        </p:cTn>
                                        <p:tgtEl>
                                          <p:spTgt spid="5"/>
                                        </p:tgtEl>
                                        <p:attrNameLst>
                                          <p:attrName>style.visibility</p:attrName>
                                        </p:attrNameLst>
                                      </p:cBhvr>
                                      <p:to>
                                        <p:strVal val="visible"/>
                                      </p:to>
                                    </p:set>
                                    <p:anim calcmode="lin" valueType="num">
                                      <p:cBhvr>
                                        <p:cTn id="74" dur="500" fill="hold"/>
                                        <p:tgtEl>
                                          <p:spTgt spid="5"/>
                                        </p:tgtEl>
                                        <p:attrNameLst>
                                          <p:attrName>ppt_w</p:attrName>
                                        </p:attrNameLst>
                                      </p:cBhvr>
                                      <p:tavLst>
                                        <p:tav tm="0">
                                          <p:val>
                                            <p:fltVal val="0"/>
                                          </p:val>
                                        </p:tav>
                                        <p:tav tm="100000">
                                          <p:val>
                                            <p:strVal val="#ppt_w"/>
                                          </p:val>
                                        </p:tav>
                                      </p:tavLst>
                                    </p:anim>
                                    <p:anim calcmode="lin" valueType="num">
                                      <p:cBhvr>
                                        <p:cTn id="75" dur="500" fill="hold"/>
                                        <p:tgtEl>
                                          <p:spTgt spid="5"/>
                                        </p:tgtEl>
                                        <p:attrNameLst>
                                          <p:attrName>ppt_h</p:attrName>
                                        </p:attrNameLst>
                                      </p:cBhvr>
                                      <p:tavLst>
                                        <p:tav tm="0">
                                          <p:val>
                                            <p:fltVal val="0"/>
                                          </p:val>
                                        </p:tav>
                                        <p:tav tm="100000">
                                          <p:val>
                                            <p:strVal val="#ppt_h"/>
                                          </p:val>
                                        </p:tav>
                                      </p:tavLst>
                                    </p:anim>
                                    <p:animEffect transition="in" filter="fade">
                                      <p:cBhvr>
                                        <p:cTn id="76" dur="500"/>
                                        <p:tgtEl>
                                          <p:spTgt spid="5"/>
                                        </p:tgtEl>
                                      </p:cBhvr>
                                    </p:animEffect>
                                  </p:childTnLst>
                                </p:cTn>
                              </p:par>
                            </p:childTnLst>
                          </p:cTn>
                        </p:par>
                        <p:par>
                          <p:cTn id="77" fill="hold">
                            <p:stCondLst>
                              <p:cond delay="5750"/>
                            </p:stCondLst>
                            <p:childTnLst>
                              <p:par>
                                <p:cTn id="78" presetID="2" presetClass="entr" presetSubtype="8" accel="50000" decel="50000" fill="hold" nodeType="afterEffect">
                                  <p:stCondLst>
                                    <p:cond delay="0"/>
                                  </p:stCondLst>
                                  <p:childTnLst>
                                    <p:set>
                                      <p:cBhvr>
                                        <p:cTn id="79" dur="1" fill="hold">
                                          <p:stCondLst>
                                            <p:cond delay="0"/>
                                          </p:stCondLst>
                                        </p:cTn>
                                        <p:tgtEl>
                                          <p:spTgt spid="25"/>
                                        </p:tgtEl>
                                        <p:attrNameLst>
                                          <p:attrName>style.visibility</p:attrName>
                                        </p:attrNameLst>
                                      </p:cBhvr>
                                      <p:to>
                                        <p:strVal val="visible"/>
                                      </p:to>
                                    </p:set>
                                    <p:anim calcmode="lin" valueType="num">
                                      <p:cBhvr additive="base">
                                        <p:cTn id="80" dur="500" fill="hold"/>
                                        <p:tgtEl>
                                          <p:spTgt spid="25"/>
                                        </p:tgtEl>
                                        <p:attrNameLst>
                                          <p:attrName>ppt_x</p:attrName>
                                        </p:attrNameLst>
                                      </p:cBhvr>
                                      <p:tavLst>
                                        <p:tav tm="0">
                                          <p:val>
                                            <p:strVal val="0-#ppt_w/2"/>
                                          </p:val>
                                        </p:tav>
                                        <p:tav tm="100000">
                                          <p:val>
                                            <p:strVal val="#ppt_x"/>
                                          </p:val>
                                        </p:tav>
                                      </p:tavLst>
                                    </p:anim>
                                    <p:anim calcmode="lin" valueType="num">
                                      <p:cBhvr additive="base">
                                        <p:cTn id="81" dur="500" fill="hold"/>
                                        <p:tgtEl>
                                          <p:spTgt spid="25"/>
                                        </p:tgtEl>
                                        <p:attrNameLst>
                                          <p:attrName>ppt_y</p:attrName>
                                        </p:attrNameLst>
                                      </p:cBhvr>
                                      <p:tavLst>
                                        <p:tav tm="0">
                                          <p:val>
                                            <p:strVal val="#ppt_y"/>
                                          </p:val>
                                        </p:tav>
                                        <p:tav tm="100000">
                                          <p:val>
                                            <p:strVal val="#ppt_y"/>
                                          </p:val>
                                        </p:tav>
                                      </p:tavLst>
                                    </p:anim>
                                  </p:childTnLst>
                                </p:cTn>
                              </p:par>
                            </p:childTnLst>
                          </p:cTn>
                        </p:par>
                        <p:par>
                          <p:cTn id="82" fill="hold">
                            <p:stCondLst>
                              <p:cond delay="6250"/>
                            </p:stCondLst>
                            <p:childTnLst>
                              <p:par>
                                <p:cTn id="83" presetID="53" presetClass="entr" presetSubtype="0" fill="hold" grpId="0" nodeType="afterEffect">
                                  <p:stCondLst>
                                    <p:cond delay="0"/>
                                  </p:stCondLst>
                                  <p:childTnLst>
                                    <p:set>
                                      <p:cBhvr>
                                        <p:cTn id="84" dur="1" fill="hold">
                                          <p:stCondLst>
                                            <p:cond delay="0"/>
                                          </p:stCondLst>
                                        </p:cTn>
                                        <p:tgtEl>
                                          <p:spTgt spid="27"/>
                                        </p:tgtEl>
                                        <p:attrNameLst>
                                          <p:attrName>style.visibility</p:attrName>
                                        </p:attrNameLst>
                                      </p:cBhvr>
                                      <p:to>
                                        <p:strVal val="visible"/>
                                      </p:to>
                                    </p:set>
                                    <p:anim calcmode="lin" valueType="num">
                                      <p:cBhvr>
                                        <p:cTn id="85" dur="500" fill="hold"/>
                                        <p:tgtEl>
                                          <p:spTgt spid="27"/>
                                        </p:tgtEl>
                                        <p:attrNameLst>
                                          <p:attrName>ppt_w</p:attrName>
                                        </p:attrNameLst>
                                      </p:cBhvr>
                                      <p:tavLst>
                                        <p:tav tm="0">
                                          <p:val>
                                            <p:fltVal val="0"/>
                                          </p:val>
                                        </p:tav>
                                        <p:tav tm="100000">
                                          <p:val>
                                            <p:strVal val="#ppt_w"/>
                                          </p:val>
                                        </p:tav>
                                      </p:tavLst>
                                    </p:anim>
                                    <p:anim calcmode="lin" valueType="num">
                                      <p:cBhvr>
                                        <p:cTn id="86" dur="500" fill="hold"/>
                                        <p:tgtEl>
                                          <p:spTgt spid="27"/>
                                        </p:tgtEl>
                                        <p:attrNameLst>
                                          <p:attrName>ppt_h</p:attrName>
                                        </p:attrNameLst>
                                      </p:cBhvr>
                                      <p:tavLst>
                                        <p:tav tm="0">
                                          <p:val>
                                            <p:fltVal val="0"/>
                                          </p:val>
                                        </p:tav>
                                        <p:tav tm="100000">
                                          <p:val>
                                            <p:strVal val="#ppt_h"/>
                                          </p:val>
                                        </p:tav>
                                      </p:tavLst>
                                    </p:anim>
                                    <p:animEffect transition="in" filter="fade">
                                      <p:cBhvr>
                                        <p:cTn id="87" dur="500"/>
                                        <p:tgtEl>
                                          <p:spTgt spid="27"/>
                                        </p:tgtEl>
                                      </p:cBhvr>
                                    </p:animEffect>
                                  </p:childTnLst>
                                </p:cTn>
                              </p:par>
                              <p:par>
                                <p:cTn id="88" presetID="2" presetClass="entr" presetSubtype="2" accel="50000" decel="50000" fill="hold" grpId="0" nodeType="withEffect">
                                  <p:stCondLst>
                                    <p:cond delay="0"/>
                                  </p:stCondLst>
                                  <p:childTnLst>
                                    <p:set>
                                      <p:cBhvr>
                                        <p:cTn id="89" dur="1" fill="hold">
                                          <p:stCondLst>
                                            <p:cond delay="0"/>
                                          </p:stCondLst>
                                        </p:cTn>
                                        <p:tgtEl>
                                          <p:spTgt spid="26"/>
                                        </p:tgtEl>
                                        <p:attrNameLst>
                                          <p:attrName>style.visibility</p:attrName>
                                        </p:attrNameLst>
                                      </p:cBhvr>
                                      <p:to>
                                        <p:strVal val="visible"/>
                                      </p:to>
                                    </p:set>
                                    <p:anim calcmode="lin" valueType="num">
                                      <p:cBhvr additive="base">
                                        <p:cTn id="90" dur="500" fill="hold"/>
                                        <p:tgtEl>
                                          <p:spTgt spid="26"/>
                                        </p:tgtEl>
                                        <p:attrNameLst>
                                          <p:attrName>ppt_x</p:attrName>
                                        </p:attrNameLst>
                                      </p:cBhvr>
                                      <p:tavLst>
                                        <p:tav tm="0">
                                          <p:val>
                                            <p:strVal val="1+#ppt_w/2"/>
                                          </p:val>
                                        </p:tav>
                                        <p:tav tm="100000">
                                          <p:val>
                                            <p:strVal val="#ppt_x"/>
                                          </p:val>
                                        </p:tav>
                                      </p:tavLst>
                                    </p:anim>
                                    <p:anim calcmode="lin" valueType="num">
                                      <p:cBhvr additive="base">
                                        <p:cTn id="91" dur="500" fill="hold"/>
                                        <p:tgtEl>
                                          <p:spTgt spid="26"/>
                                        </p:tgtEl>
                                        <p:attrNameLst>
                                          <p:attrName>ppt_y</p:attrName>
                                        </p:attrNameLst>
                                      </p:cBhvr>
                                      <p:tavLst>
                                        <p:tav tm="0">
                                          <p:val>
                                            <p:strVal val="#ppt_y"/>
                                          </p:val>
                                        </p:tav>
                                        <p:tav tm="100000">
                                          <p:val>
                                            <p:strVal val="#ppt_y"/>
                                          </p:val>
                                        </p:tav>
                                      </p:tavLst>
                                    </p:anim>
                                  </p:childTnLst>
                                </p:cTn>
                              </p:par>
                            </p:childTnLst>
                          </p:cTn>
                        </p:par>
                        <p:par>
                          <p:cTn id="92" fill="hold">
                            <p:stCondLst>
                              <p:cond delay="6750"/>
                            </p:stCondLst>
                            <p:childTnLst>
                              <p:par>
                                <p:cTn id="93" presetID="53" presetClass="entr" presetSubtype="16" fill="hold" grpId="0" nodeType="afterEffect">
                                  <p:stCondLst>
                                    <p:cond delay="0"/>
                                  </p:stCondLst>
                                  <p:childTnLst>
                                    <p:set>
                                      <p:cBhvr>
                                        <p:cTn id="94" dur="1" fill="hold">
                                          <p:stCondLst>
                                            <p:cond delay="0"/>
                                          </p:stCondLst>
                                        </p:cTn>
                                        <p:tgtEl>
                                          <p:spTgt spid="2"/>
                                        </p:tgtEl>
                                        <p:attrNameLst>
                                          <p:attrName>style.visibility</p:attrName>
                                        </p:attrNameLst>
                                      </p:cBhvr>
                                      <p:to>
                                        <p:strVal val="visible"/>
                                      </p:to>
                                    </p:set>
                                    <p:anim calcmode="lin" valueType="num">
                                      <p:cBhvr>
                                        <p:cTn id="95" dur="500" fill="hold"/>
                                        <p:tgtEl>
                                          <p:spTgt spid="2"/>
                                        </p:tgtEl>
                                        <p:attrNameLst>
                                          <p:attrName>ppt_w</p:attrName>
                                        </p:attrNameLst>
                                      </p:cBhvr>
                                      <p:tavLst>
                                        <p:tav tm="0">
                                          <p:val>
                                            <p:fltVal val="0"/>
                                          </p:val>
                                        </p:tav>
                                        <p:tav tm="100000">
                                          <p:val>
                                            <p:strVal val="#ppt_w"/>
                                          </p:val>
                                        </p:tav>
                                      </p:tavLst>
                                    </p:anim>
                                    <p:anim calcmode="lin" valueType="num">
                                      <p:cBhvr>
                                        <p:cTn id="96" dur="500" fill="hold"/>
                                        <p:tgtEl>
                                          <p:spTgt spid="2"/>
                                        </p:tgtEl>
                                        <p:attrNameLst>
                                          <p:attrName>ppt_h</p:attrName>
                                        </p:attrNameLst>
                                      </p:cBhvr>
                                      <p:tavLst>
                                        <p:tav tm="0">
                                          <p:val>
                                            <p:fltVal val="0"/>
                                          </p:val>
                                        </p:tav>
                                        <p:tav tm="100000">
                                          <p:val>
                                            <p:strVal val="#ppt_h"/>
                                          </p:val>
                                        </p:tav>
                                      </p:tavLst>
                                    </p:anim>
                                    <p:animEffect transition="in" filter="fade">
                                      <p:cBhvr>
                                        <p:cTn id="97" dur="500"/>
                                        <p:tgtEl>
                                          <p:spTgt spid="2"/>
                                        </p:tgtEl>
                                      </p:cBhvr>
                                    </p:animEffect>
                                  </p:childTnLst>
                                </p:cTn>
                              </p:par>
                            </p:childTnLst>
                          </p:cTn>
                        </p:par>
                        <p:par>
                          <p:cTn id="98" fill="hold">
                            <p:stCondLst>
                              <p:cond delay="7250"/>
                            </p:stCondLst>
                            <p:childTnLst>
                              <p:par>
                                <p:cTn id="99" presetID="2" presetClass="entr" presetSubtype="8" accel="50000" decel="50000" fill="hold" nodeType="afterEffect">
                                  <p:stCondLst>
                                    <p:cond delay="0"/>
                                  </p:stCondLst>
                                  <p:childTnLst>
                                    <p:set>
                                      <p:cBhvr>
                                        <p:cTn id="100" dur="1" fill="hold">
                                          <p:stCondLst>
                                            <p:cond delay="0"/>
                                          </p:stCondLst>
                                        </p:cTn>
                                        <p:tgtEl>
                                          <p:spTgt spid="10"/>
                                        </p:tgtEl>
                                        <p:attrNameLst>
                                          <p:attrName>style.visibility</p:attrName>
                                        </p:attrNameLst>
                                      </p:cBhvr>
                                      <p:to>
                                        <p:strVal val="visible"/>
                                      </p:to>
                                    </p:set>
                                    <p:anim calcmode="lin" valueType="num">
                                      <p:cBhvr additive="base">
                                        <p:cTn id="101" dur="500" fill="hold"/>
                                        <p:tgtEl>
                                          <p:spTgt spid="10"/>
                                        </p:tgtEl>
                                        <p:attrNameLst>
                                          <p:attrName>ppt_x</p:attrName>
                                        </p:attrNameLst>
                                      </p:cBhvr>
                                      <p:tavLst>
                                        <p:tav tm="0">
                                          <p:val>
                                            <p:strVal val="0-#ppt_w/2"/>
                                          </p:val>
                                        </p:tav>
                                        <p:tav tm="100000">
                                          <p:val>
                                            <p:strVal val="#ppt_x"/>
                                          </p:val>
                                        </p:tav>
                                      </p:tavLst>
                                    </p:anim>
                                    <p:anim calcmode="lin" valueType="num">
                                      <p:cBhvr additive="base">
                                        <p:cTn id="102" dur="500" fill="hold"/>
                                        <p:tgtEl>
                                          <p:spTgt spid="10"/>
                                        </p:tgtEl>
                                        <p:attrNameLst>
                                          <p:attrName>ppt_y</p:attrName>
                                        </p:attrNameLst>
                                      </p:cBhvr>
                                      <p:tavLst>
                                        <p:tav tm="0">
                                          <p:val>
                                            <p:strVal val="#ppt_y"/>
                                          </p:val>
                                        </p:tav>
                                        <p:tav tm="100000">
                                          <p:val>
                                            <p:strVal val="#ppt_y"/>
                                          </p:val>
                                        </p:tav>
                                      </p:tavLst>
                                    </p:anim>
                                  </p:childTnLst>
                                </p:cTn>
                              </p:par>
                            </p:childTnLst>
                          </p:cTn>
                        </p:par>
                        <p:par>
                          <p:cTn id="103" fill="hold">
                            <p:stCondLst>
                              <p:cond delay="7750"/>
                            </p:stCondLst>
                            <p:childTnLst>
                              <p:par>
                                <p:cTn id="104" presetID="53" presetClass="entr" presetSubtype="0" fill="hold" grpId="0" nodeType="afterEffect">
                                  <p:stCondLst>
                                    <p:cond delay="0"/>
                                  </p:stCondLst>
                                  <p:childTnLst>
                                    <p:set>
                                      <p:cBhvr>
                                        <p:cTn id="105" dur="1" fill="hold">
                                          <p:stCondLst>
                                            <p:cond delay="0"/>
                                          </p:stCondLst>
                                        </p:cTn>
                                        <p:tgtEl>
                                          <p:spTgt spid="15"/>
                                        </p:tgtEl>
                                        <p:attrNameLst>
                                          <p:attrName>style.visibility</p:attrName>
                                        </p:attrNameLst>
                                      </p:cBhvr>
                                      <p:to>
                                        <p:strVal val="visible"/>
                                      </p:to>
                                    </p:set>
                                    <p:anim calcmode="lin" valueType="num">
                                      <p:cBhvr>
                                        <p:cTn id="106" dur="500" fill="hold"/>
                                        <p:tgtEl>
                                          <p:spTgt spid="15"/>
                                        </p:tgtEl>
                                        <p:attrNameLst>
                                          <p:attrName>ppt_w</p:attrName>
                                        </p:attrNameLst>
                                      </p:cBhvr>
                                      <p:tavLst>
                                        <p:tav tm="0">
                                          <p:val>
                                            <p:fltVal val="0"/>
                                          </p:val>
                                        </p:tav>
                                        <p:tav tm="100000">
                                          <p:val>
                                            <p:strVal val="#ppt_w"/>
                                          </p:val>
                                        </p:tav>
                                      </p:tavLst>
                                    </p:anim>
                                    <p:anim calcmode="lin" valueType="num">
                                      <p:cBhvr>
                                        <p:cTn id="107" dur="500" fill="hold"/>
                                        <p:tgtEl>
                                          <p:spTgt spid="15"/>
                                        </p:tgtEl>
                                        <p:attrNameLst>
                                          <p:attrName>ppt_h</p:attrName>
                                        </p:attrNameLst>
                                      </p:cBhvr>
                                      <p:tavLst>
                                        <p:tav tm="0">
                                          <p:val>
                                            <p:fltVal val="0"/>
                                          </p:val>
                                        </p:tav>
                                        <p:tav tm="100000">
                                          <p:val>
                                            <p:strVal val="#ppt_h"/>
                                          </p:val>
                                        </p:tav>
                                      </p:tavLst>
                                    </p:anim>
                                    <p:animEffect transition="in" filter="fade">
                                      <p:cBhvr>
                                        <p:cTn id="108" dur="500"/>
                                        <p:tgtEl>
                                          <p:spTgt spid="15"/>
                                        </p:tgtEl>
                                      </p:cBhvr>
                                    </p:animEffect>
                                  </p:childTnLst>
                                </p:cTn>
                              </p:par>
                              <p:par>
                                <p:cTn id="109" presetID="2" presetClass="entr" presetSubtype="2" accel="50000" decel="50000" fill="hold" grpId="0" nodeType="withEffect">
                                  <p:stCondLst>
                                    <p:cond delay="0"/>
                                  </p:stCondLst>
                                  <p:childTnLst>
                                    <p:set>
                                      <p:cBhvr>
                                        <p:cTn id="110" dur="1" fill="hold">
                                          <p:stCondLst>
                                            <p:cond delay="0"/>
                                          </p:stCondLst>
                                        </p:cTn>
                                        <p:tgtEl>
                                          <p:spTgt spid="14"/>
                                        </p:tgtEl>
                                        <p:attrNameLst>
                                          <p:attrName>style.visibility</p:attrName>
                                        </p:attrNameLst>
                                      </p:cBhvr>
                                      <p:to>
                                        <p:strVal val="visible"/>
                                      </p:to>
                                    </p:set>
                                    <p:anim calcmode="lin" valueType="num">
                                      <p:cBhvr additive="base">
                                        <p:cTn id="111" dur="500" fill="hold"/>
                                        <p:tgtEl>
                                          <p:spTgt spid="14"/>
                                        </p:tgtEl>
                                        <p:attrNameLst>
                                          <p:attrName>ppt_x</p:attrName>
                                        </p:attrNameLst>
                                      </p:cBhvr>
                                      <p:tavLst>
                                        <p:tav tm="0">
                                          <p:val>
                                            <p:strVal val="1+#ppt_w/2"/>
                                          </p:val>
                                        </p:tav>
                                        <p:tav tm="100000">
                                          <p:val>
                                            <p:strVal val="#ppt_x"/>
                                          </p:val>
                                        </p:tav>
                                      </p:tavLst>
                                    </p:anim>
                                    <p:anim calcmode="lin" valueType="num">
                                      <p:cBhvr additive="base">
                                        <p:cTn id="112"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14" grpId="0"/>
      <p:bldP spid="15" grpId="0" animBg="1"/>
      <p:bldP spid="17" grpId="0"/>
      <p:bldP spid="18" grpId="0" animBg="1"/>
      <p:bldP spid="20" grpId="0"/>
      <p:bldP spid="21" grpId="0" animBg="1"/>
      <p:bldP spid="23" grpId="0"/>
      <p:bldP spid="24" grpId="0" animBg="1"/>
      <p:bldP spid="26" grpId="0"/>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653</TotalTime>
  <Words>1129</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91</cp:revision>
  <dcterms:created xsi:type="dcterms:W3CDTF">2016-09-28T22:08:47Z</dcterms:created>
  <dcterms:modified xsi:type="dcterms:W3CDTF">2016-10-01T22:10:41Z</dcterms:modified>
</cp:coreProperties>
</file>