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2"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20" name="Freeform 19"/>
          <p:cNvSpPr>
            <a:spLocks noChangeAspect="1"/>
          </p:cNvSpPr>
          <p:nvPr/>
        </p:nvSpPr>
        <p:spPr>
          <a:xfrm rot="10800000">
            <a:off x="2175648" y="4070173"/>
            <a:ext cx="3108960" cy="1528577"/>
          </a:xfrm>
          <a:custGeom>
            <a:avLst/>
            <a:gdLst>
              <a:gd name="connsiteX0" fmla="*/ 1554480 w 3108960"/>
              <a:gd name="connsiteY0" fmla="*/ 0 h 1528577"/>
              <a:gd name="connsiteX1" fmla="*/ 3102305 w 3108960"/>
              <a:gd name="connsiteY1" fmla="*/ 1396781 h 1528577"/>
              <a:gd name="connsiteX2" fmla="*/ 3108960 w 3108960"/>
              <a:gd name="connsiteY2" fmla="*/ 1528577 h 1528577"/>
              <a:gd name="connsiteX3" fmla="*/ 2583180 w 3108960"/>
              <a:gd name="connsiteY3" fmla="*/ 1528577 h 1528577"/>
              <a:gd name="connsiteX4" fmla="*/ 2578776 w 3108960"/>
              <a:gd name="connsiteY4" fmla="*/ 1441360 h 1528577"/>
              <a:gd name="connsiteX5" fmla="*/ 1554480 w 3108960"/>
              <a:gd name="connsiteY5" fmla="*/ 517018 h 1528577"/>
              <a:gd name="connsiteX6" fmla="*/ 530184 w 3108960"/>
              <a:gd name="connsiteY6" fmla="*/ 1441360 h 1528577"/>
              <a:gd name="connsiteX7" fmla="*/ 525780 w 3108960"/>
              <a:gd name="connsiteY7" fmla="*/ 1528577 h 1528577"/>
              <a:gd name="connsiteX8" fmla="*/ 0 w 3108960"/>
              <a:gd name="connsiteY8" fmla="*/ 1528577 h 1528577"/>
              <a:gd name="connsiteX9" fmla="*/ 6655 w 3108960"/>
              <a:gd name="connsiteY9" fmla="*/ 1396781 h 1528577"/>
              <a:gd name="connsiteX10" fmla="*/ 1554480 w 3108960"/>
              <a:gd name="connsiteY10" fmla="*/ 0 h 1528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108960" h="1528577">
                <a:moveTo>
                  <a:pt x="1554480" y="0"/>
                </a:moveTo>
                <a:cubicBezTo>
                  <a:pt x="2360051" y="0"/>
                  <a:pt x="3022629" y="612230"/>
                  <a:pt x="3102305" y="1396781"/>
                </a:cubicBezTo>
                <a:lnTo>
                  <a:pt x="3108960" y="1528577"/>
                </a:lnTo>
                <a:lnTo>
                  <a:pt x="2583180" y="1528577"/>
                </a:lnTo>
                <a:lnTo>
                  <a:pt x="2578776" y="1441360"/>
                </a:lnTo>
                <a:cubicBezTo>
                  <a:pt x="2526049" y="922171"/>
                  <a:pt x="2087579" y="517018"/>
                  <a:pt x="1554480" y="517018"/>
                </a:cubicBezTo>
                <a:cubicBezTo>
                  <a:pt x="1021381" y="517018"/>
                  <a:pt x="582911" y="922171"/>
                  <a:pt x="530184" y="1441360"/>
                </a:cubicBezTo>
                <a:lnTo>
                  <a:pt x="525780" y="1528577"/>
                </a:lnTo>
                <a:lnTo>
                  <a:pt x="0" y="1528577"/>
                </a:lnTo>
                <a:lnTo>
                  <a:pt x="6655" y="1396781"/>
                </a:lnTo>
                <a:cubicBezTo>
                  <a:pt x="86331" y="612230"/>
                  <a:pt x="748908" y="0"/>
                  <a:pt x="1554480" y="0"/>
                </a:cubicBezTo>
                <a:close/>
              </a:path>
            </a:pathLst>
          </a:custGeom>
          <a:solidFill>
            <a:srgbClr val="8397B1"/>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a:spLocks noChangeAspect="1"/>
          </p:cNvSpPr>
          <p:nvPr/>
        </p:nvSpPr>
        <p:spPr>
          <a:xfrm rot="10800000">
            <a:off x="1581286" y="4070172"/>
            <a:ext cx="4297680" cy="2113031"/>
          </a:xfrm>
          <a:custGeom>
            <a:avLst/>
            <a:gdLst>
              <a:gd name="connsiteX0" fmla="*/ 2101258 w 4202516"/>
              <a:gd name="connsiteY0" fmla="*/ 0 h 2066242"/>
              <a:gd name="connsiteX1" fmla="*/ 4193520 w 4202516"/>
              <a:gd name="connsiteY1" fmla="*/ 1888088 h 2066242"/>
              <a:gd name="connsiteX2" fmla="*/ 4202516 w 4202516"/>
              <a:gd name="connsiteY2" fmla="*/ 2066242 h 2066242"/>
              <a:gd name="connsiteX3" fmla="*/ 3724318 w 4202516"/>
              <a:gd name="connsiteY3" fmla="*/ 2066242 h 2066242"/>
              <a:gd name="connsiteX4" fmla="*/ 3717369 w 4202516"/>
              <a:gd name="connsiteY4" fmla="*/ 1928633 h 2066242"/>
              <a:gd name="connsiteX5" fmla="*/ 2101258 w 4202516"/>
              <a:gd name="connsiteY5" fmla="*/ 470229 h 2066242"/>
              <a:gd name="connsiteX6" fmla="*/ 485147 w 4202516"/>
              <a:gd name="connsiteY6" fmla="*/ 1928633 h 2066242"/>
              <a:gd name="connsiteX7" fmla="*/ 478198 w 4202516"/>
              <a:gd name="connsiteY7" fmla="*/ 2066242 h 2066242"/>
              <a:gd name="connsiteX8" fmla="*/ 0 w 4202516"/>
              <a:gd name="connsiteY8" fmla="*/ 2066242 h 2066242"/>
              <a:gd name="connsiteX9" fmla="*/ 8996 w 4202516"/>
              <a:gd name="connsiteY9" fmla="*/ 1888088 h 2066242"/>
              <a:gd name="connsiteX10" fmla="*/ 2101258 w 4202516"/>
              <a:gd name="connsiteY10" fmla="*/ 0 h 2066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02516" h="2066242">
                <a:moveTo>
                  <a:pt x="2101258" y="0"/>
                </a:moveTo>
                <a:cubicBezTo>
                  <a:pt x="3190184" y="0"/>
                  <a:pt x="4085819" y="827577"/>
                  <a:pt x="4193520" y="1888088"/>
                </a:cubicBezTo>
                <a:lnTo>
                  <a:pt x="4202516" y="2066242"/>
                </a:lnTo>
                <a:lnTo>
                  <a:pt x="3724318" y="2066242"/>
                </a:lnTo>
                <a:lnTo>
                  <a:pt x="3717369" y="1928633"/>
                </a:lnTo>
                <a:cubicBezTo>
                  <a:pt x="3634179" y="1109469"/>
                  <a:pt x="2942369" y="470229"/>
                  <a:pt x="2101258" y="470229"/>
                </a:cubicBezTo>
                <a:cubicBezTo>
                  <a:pt x="1260147" y="470229"/>
                  <a:pt x="568338" y="1109469"/>
                  <a:pt x="485147" y="1928633"/>
                </a:cubicBezTo>
                <a:lnTo>
                  <a:pt x="478198" y="2066242"/>
                </a:lnTo>
                <a:lnTo>
                  <a:pt x="0" y="2066242"/>
                </a:lnTo>
                <a:lnTo>
                  <a:pt x="8996" y="1888088"/>
                </a:lnTo>
                <a:cubicBezTo>
                  <a:pt x="116697" y="827577"/>
                  <a:pt x="1012332" y="0"/>
                  <a:pt x="2101258" y="0"/>
                </a:cubicBezTo>
                <a:close/>
              </a:path>
            </a:pathLst>
          </a:custGeom>
          <a:solidFill>
            <a:srgbClr val="EF3425"/>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a:spLocks noChangeAspect="1"/>
          </p:cNvSpPr>
          <p:nvPr/>
        </p:nvSpPr>
        <p:spPr>
          <a:xfrm rot="10800000">
            <a:off x="2815729" y="4070173"/>
            <a:ext cx="1828800" cy="899165"/>
          </a:xfrm>
          <a:custGeom>
            <a:avLst/>
            <a:gdLst>
              <a:gd name="connsiteX0" fmla="*/ 914400 w 1828800"/>
              <a:gd name="connsiteY0" fmla="*/ 0 h 899165"/>
              <a:gd name="connsiteX1" fmla="*/ 1824885 w 1828800"/>
              <a:gd name="connsiteY1" fmla="*/ 821638 h 899165"/>
              <a:gd name="connsiteX2" fmla="*/ 1828800 w 1828800"/>
              <a:gd name="connsiteY2" fmla="*/ 899165 h 899165"/>
              <a:gd name="connsiteX3" fmla="*/ 1508377 w 1828800"/>
              <a:gd name="connsiteY3" fmla="*/ 899165 h 899165"/>
              <a:gd name="connsiteX4" fmla="*/ 1506215 w 1828800"/>
              <a:gd name="connsiteY4" fmla="*/ 856358 h 899165"/>
              <a:gd name="connsiteX5" fmla="*/ 914400 w 1828800"/>
              <a:gd name="connsiteY5" fmla="*/ 322292 h 899165"/>
              <a:gd name="connsiteX6" fmla="*/ 322585 w 1828800"/>
              <a:gd name="connsiteY6" fmla="*/ 856358 h 899165"/>
              <a:gd name="connsiteX7" fmla="*/ 320423 w 1828800"/>
              <a:gd name="connsiteY7" fmla="*/ 899165 h 899165"/>
              <a:gd name="connsiteX8" fmla="*/ 0 w 1828800"/>
              <a:gd name="connsiteY8" fmla="*/ 899165 h 899165"/>
              <a:gd name="connsiteX9" fmla="*/ 3915 w 1828800"/>
              <a:gd name="connsiteY9" fmla="*/ 821638 h 899165"/>
              <a:gd name="connsiteX10" fmla="*/ 914400 w 1828800"/>
              <a:gd name="connsiteY10" fmla="*/ 0 h 899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828800" h="899165">
                <a:moveTo>
                  <a:pt x="914400" y="0"/>
                </a:moveTo>
                <a:cubicBezTo>
                  <a:pt x="1388266" y="0"/>
                  <a:pt x="1778017" y="360136"/>
                  <a:pt x="1824885" y="821638"/>
                </a:cubicBezTo>
                <a:lnTo>
                  <a:pt x="1828800" y="899165"/>
                </a:lnTo>
                <a:lnTo>
                  <a:pt x="1508377" y="899165"/>
                </a:lnTo>
                <a:lnTo>
                  <a:pt x="1506215" y="856358"/>
                </a:lnTo>
                <a:cubicBezTo>
                  <a:pt x="1475751" y="556381"/>
                  <a:pt x="1222413" y="322292"/>
                  <a:pt x="914400" y="322292"/>
                </a:cubicBezTo>
                <a:cubicBezTo>
                  <a:pt x="606387" y="322292"/>
                  <a:pt x="353049" y="556381"/>
                  <a:pt x="322585" y="856358"/>
                </a:cubicBezTo>
                <a:lnTo>
                  <a:pt x="320423" y="899165"/>
                </a:lnTo>
                <a:lnTo>
                  <a:pt x="0" y="899165"/>
                </a:lnTo>
                <a:lnTo>
                  <a:pt x="3915" y="821638"/>
                </a:lnTo>
                <a:cubicBezTo>
                  <a:pt x="50783" y="360136"/>
                  <a:pt x="440534" y="0"/>
                  <a:pt x="914400" y="0"/>
                </a:cubicBezTo>
                <a:close/>
              </a:path>
            </a:pathLst>
          </a:custGeom>
          <a:solidFill>
            <a:srgbClr val="44546B"/>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a:spLocks noChangeAspect="1"/>
          </p:cNvSpPr>
          <p:nvPr/>
        </p:nvSpPr>
        <p:spPr>
          <a:xfrm rot="10800000">
            <a:off x="3272927" y="4070172"/>
            <a:ext cx="914400" cy="449588"/>
          </a:xfrm>
          <a:custGeom>
            <a:avLst/>
            <a:gdLst>
              <a:gd name="connsiteX0" fmla="*/ 457200 w 914400"/>
              <a:gd name="connsiteY0" fmla="*/ 0 h 449588"/>
              <a:gd name="connsiteX1" fmla="*/ 912443 w 914400"/>
              <a:gd name="connsiteY1" fmla="*/ 410824 h 449588"/>
              <a:gd name="connsiteX2" fmla="*/ 914400 w 914400"/>
              <a:gd name="connsiteY2" fmla="*/ 449588 h 449588"/>
              <a:gd name="connsiteX3" fmla="*/ 639949 w 914400"/>
              <a:gd name="connsiteY3" fmla="*/ 449588 h 449588"/>
              <a:gd name="connsiteX4" fmla="*/ 639297 w 914400"/>
              <a:gd name="connsiteY4" fmla="*/ 436676 h 449588"/>
              <a:gd name="connsiteX5" fmla="*/ 457200 w 914400"/>
              <a:gd name="connsiteY5" fmla="*/ 272347 h 449588"/>
              <a:gd name="connsiteX6" fmla="*/ 275103 w 914400"/>
              <a:gd name="connsiteY6" fmla="*/ 436676 h 449588"/>
              <a:gd name="connsiteX7" fmla="*/ 274451 w 914400"/>
              <a:gd name="connsiteY7" fmla="*/ 449588 h 449588"/>
              <a:gd name="connsiteX8" fmla="*/ 0 w 914400"/>
              <a:gd name="connsiteY8" fmla="*/ 449588 h 449588"/>
              <a:gd name="connsiteX9" fmla="*/ 1957 w 914400"/>
              <a:gd name="connsiteY9" fmla="*/ 410824 h 449588"/>
              <a:gd name="connsiteX10" fmla="*/ 457200 w 914400"/>
              <a:gd name="connsiteY10" fmla="*/ 0 h 449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14400" h="449588">
                <a:moveTo>
                  <a:pt x="457200" y="0"/>
                </a:moveTo>
                <a:cubicBezTo>
                  <a:pt x="694133" y="0"/>
                  <a:pt x="889009" y="180070"/>
                  <a:pt x="912443" y="410824"/>
                </a:cubicBezTo>
                <a:lnTo>
                  <a:pt x="914400" y="449588"/>
                </a:lnTo>
                <a:lnTo>
                  <a:pt x="639949" y="449588"/>
                </a:lnTo>
                <a:lnTo>
                  <a:pt x="639297" y="436676"/>
                </a:lnTo>
                <a:cubicBezTo>
                  <a:pt x="629923" y="344375"/>
                  <a:pt x="551973" y="272347"/>
                  <a:pt x="457200" y="272347"/>
                </a:cubicBezTo>
                <a:cubicBezTo>
                  <a:pt x="362427" y="272347"/>
                  <a:pt x="284477" y="344375"/>
                  <a:pt x="275103" y="436676"/>
                </a:cubicBezTo>
                <a:lnTo>
                  <a:pt x="274451" y="449588"/>
                </a:lnTo>
                <a:lnTo>
                  <a:pt x="0" y="449588"/>
                </a:lnTo>
                <a:lnTo>
                  <a:pt x="1957" y="410824"/>
                </a:lnTo>
                <a:cubicBezTo>
                  <a:pt x="25391" y="180070"/>
                  <a:pt x="220267" y="0"/>
                  <a:pt x="457200" y="0"/>
                </a:cubicBezTo>
                <a:close/>
              </a:path>
            </a:pathLst>
          </a:custGeom>
          <a:solidFill>
            <a:srgbClr val="62768F"/>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a:spLocks noChangeAspect="1"/>
          </p:cNvSpPr>
          <p:nvPr/>
        </p:nvSpPr>
        <p:spPr>
          <a:xfrm rot="16200000">
            <a:off x="2293127" y="2537666"/>
            <a:ext cx="1404614" cy="1350057"/>
          </a:xfrm>
          <a:custGeom>
            <a:avLst/>
            <a:gdLst>
              <a:gd name="connsiteX0" fmla="*/ 1404614 w 1404614"/>
              <a:gd name="connsiteY0" fmla="*/ 1350057 h 1350057"/>
              <a:gd name="connsiteX1" fmla="*/ 1371279 w 1404614"/>
              <a:gd name="connsiteY1" fmla="*/ 1350057 h 1350057"/>
              <a:gd name="connsiteX2" fmla="*/ 1323179 w 1404614"/>
              <a:gd name="connsiteY2" fmla="*/ 1106525 h 1350057"/>
              <a:gd name="connsiteX3" fmla="*/ 2526 w 1404614"/>
              <a:gd name="connsiteY3" fmla="*/ 32967 h 1350057"/>
              <a:gd name="connsiteX4" fmla="*/ 0 w 1404614"/>
              <a:gd name="connsiteY4" fmla="*/ 32862 h 1350057"/>
              <a:gd name="connsiteX5" fmla="*/ 0 w 1404614"/>
              <a:gd name="connsiteY5" fmla="*/ 0 h 1350057"/>
              <a:gd name="connsiteX6" fmla="*/ 123459 w 1404614"/>
              <a:gd name="connsiteY6" fmla="*/ 15432 h 1350057"/>
              <a:gd name="connsiteX7" fmla="*/ 1356321 w 1404614"/>
              <a:gd name="connsiteY7" fmla="*/ 1105546 h 1350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04614" h="1350057">
                <a:moveTo>
                  <a:pt x="1404614" y="1350057"/>
                </a:moveTo>
                <a:lnTo>
                  <a:pt x="1371279" y="1350057"/>
                </a:lnTo>
                <a:lnTo>
                  <a:pt x="1323179" y="1106525"/>
                </a:lnTo>
                <a:cubicBezTo>
                  <a:pt x="1149190" y="521649"/>
                  <a:pt x="630410" y="85234"/>
                  <a:pt x="2526" y="32967"/>
                </a:cubicBezTo>
                <a:lnTo>
                  <a:pt x="0" y="32862"/>
                </a:lnTo>
                <a:lnTo>
                  <a:pt x="0" y="0"/>
                </a:lnTo>
                <a:lnTo>
                  <a:pt x="123459" y="15432"/>
                </a:lnTo>
                <a:cubicBezTo>
                  <a:pt x="712247" y="113939"/>
                  <a:pt x="1189011" y="543120"/>
                  <a:pt x="1356321" y="1105546"/>
                </a:cubicBezTo>
                <a:close/>
              </a:path>
            </a:pathLst>
          </a:custGeom>
          <a:solidFill>
            <a:srgbClr val="8397B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a:spLocks noChangeAspect="1"/>
          </p:cNvSpPr>
          <p:nvPr/>
        </p:nvSpPr>
        <p:spPr>
          <a:xfrm rot="16200000">
            <a:off x="1811393" y="1873322"/>
            <a:ext cx="2001329" cy="2061915"/>
          </a:xfrm>
          <a:custGeom>
            <a:avLst/>
            <a:gdLst>
              <a:gd name="connsiteX0" fmla="*/ 2001329 w 2001329"/>
              <a:gd name="connsiteY0" fmla="*/ 1892580 h 2061915"/>
              <a:gd name="connsiteX1" fmla="*/ 1969331 w 2001329"/>
              <a:gd name="connsiteY1" fmla="*/ 1892580 h 2061915"/>
              <a:gd name="connsiteX2" fmla="*/ 1968504 w 2001329"/>
              <a:gd name="connsiteY2" fmla="*/ 1876192 h 2061915"/>
              <a:gd name="connsiteX3" fmla="*/ 117464 w 2001329"/>
              <a:gd name="connsiteY3" fmla="*/ 36866 h 2061915"/>
              <a:gd name="connsiteX4" fmla="*/ 0 w 2001329"/>
              <a:gd name="connsiteY4" fmla="*/ 31304 h 2061915"/>
              <a:gd name="connsiteX5" fmla="*/ 0 w 2001329"/>
              <a:gd name="connsiteY5" fmla="*/ 0 h 2061915"/>
              <a:gd name="connsiteX6" fmla="*/ 110385 w 2001329"/>
              <a:gd name="connsiteY6" fmla="*/ 5226 h 2061915"/>
              <a:gd name="connsiteX7" fmla="*/ 2000884 w 2001329"/>
              <a:gd name="connsiteY7" fmla="*/ 1883761 h 2061915"/>
              <a:gd name="connsiteX8" fmla="*/ 1543671 w 2001329"/>
              <a:gd name="connsiteY8" fmla="*/ 2061915 h 2061915"/>
              <a:gd name="connsiteX9" fmla="*/ 1531682 w 2001329"/>
              <a:gd name="connsiteY9" fmla="*/ 2061915 h 2061915"/>
              <a:gd name="connsiteX10" fmla="*/ 1531112 w 2001329"/>
              <a:gd name="connsiteY10" fmla="*/ 2050627 h 2061915"/>
              <a:gd name="connsiteX11" fmla="*/ 1543671 w 2001329"/>
              <a:gd name="connsiteY11" fmla="*/ 2050627 h 20619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01329" h="2061915">
                <a:moveTo>
                  <a:pt x="2001329" y="1892580"/>
                </a:moveTo>
                <a:lnTo>
                  <a:pt x="1969331" y="1892580"/>
                </a:lnTo>
                <a:lnTo>
                  <a:pt x="1968504" y="1876192"/>
                </a:lnTo>
                <a:cubicBezTo>
                  <a:pt x="1869642" y="902715"/>
                  <a:pt x="1092714" y="129691"/>
                  <a:pt x="117464" y="36866"/>
                </a:cubicBezTo>
                <a:lnTo>
                  <a:pt x="0" y="31304"/>
                </a:lnTo>
                <a:lnTo>
                  <a:pt x="0" y="0"/>
                </a:lnTo>
                <a:lnTo>
                  <a:pt x="110385" y="5226"/>
                </a:lnTo>
                <a:cubicBezTo>
                  <a:pt x="1106425" y="100030"/>
                  <a:pt x="1899914" y="889532"/>
                  <a:pt x="2000884" y="1883761"/>
                </a:cubicBezTo>
                <a:close/>
                <a:moveTo>
                  <a:pt x="1543671" y="2061915"/>
                </a:moveTo>
                <a:lnTo>
                  <a:pt x="1531682" y="2061915"/>
                </a:lnTo>
                <a:lnTo>
                  <a:pt x="1531112" y="2050627"/>
                </a:lnTo>
                <a:lnTo>
                  <a:pt x="1543671" y="2050627"/>
                </a:lnTo>
                <a:close/>
              </a:path>
            </a:pathLst>
          </a:custGeom>
          <a:solidFill>
            <a:srgbClr val="EF342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a:spLocks noChangeAspect="1"/>
          </p:cNvSpPr>
          <p:nvPr/>
        </p:nvSpPr>
        <p:spPr>
          <a:xfrm rot="16200000">
            <a:off x="2915631" y="3163726"/>
            <a:ext cx="792492" cy="709786"/>
          </a:xfrm>
          <a:custGeom>
            <a:avLst/>
            <a:gdLst>
              <a:gd name="connsiteX0" fmla="*/ 792492 w 792492"/>
              <a:gd name="connsiteY0" fmla="*/ 709786 h 709786"/>
              <a:gd name="connsiteX1" fmla="*/ 755658 w 792492"/>
              <a:gd name="connsiteY1" fmla="*/ 709786 h 709786"/>
              <a:gd name="connsiteX2" fmla="*/ 744952 w 792492"/>
              <a:gd name="connsiteY2" fmla="*/ 655580 h 709786"/>
              <a:gd name="connsiteX3" fmla="*/ 48748 w 792492"/>
              <a:gd name="connsiteY3" fmla="*/ 39984 h 709786"/>
              <a:gd name="connsiteX4" fmla="*/ 0 w 792492"/>
              <a:gd name="connsiteY4" fmla="*/ 35951 h 709786"/>
              <a:gd name="connsiteX5" fmla="*/ 0 w 792492"/>
              <a:gd name="connsiteY5" fmla="*/ 0 h 709786"/>
              <a:gd name="connsiteX6" fmla="*/ 54636 w 792492"/>
              <a:gd name="connsiteY6" fmla="*/ 4520 h 709786"/>
              <a:gd name="connsiteX7" fmla="*/ 779848 w 792492"/>
              <a:gd name="connsiteY7" fmla="*/ 645766 h 709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92492" h="709786">
                <a:moveTo>
                  <a:pt x="792492" y="709786"/>
                </a:moveTo>
                <a:lnTo>
                  <a:pt x="755658" y="709786"/>
                </a:lnTo>
                <a:lnTo>
                  <a:pt x="744952" y="655580"/>
                </a:lnTo>
                <a:cubicBezTo>
                  <a:pt x="650471" y="337974"/>
                  <a:pt x="381240" y="95612"/>
                  <a:pt x="48748" y="39984"/>
                </a:cubicBezTo>
                <a:lnTo>
                  <a:pt x="0" y="35951"/>
                </a:lnTo>
                <a:lnTo>
                  <a:pt x="0" y="0"/>
                </a:lnTo>
                <a:lnTo>
                  <a:pt x="54636" y="4520"/>
                </a:lnTo>
                <a:cubicBezTo>
                  <a:pt x="400982" y="62466"/>
                  <a:pt x="681430" y="314926"/>
                  <a:pt x="779848" y="645766"/>
                </a:cubicBezTo>
                <a:close/>
              </a:path>
            </a:pathLst>
          </a:cu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a:spLocks noChangeAspect="1"/>
          </p:cNvSpPr>
          <p:nvPr/>
        </p:nvSpPr>
        <p:spPr>
          <a:xfrm rot="16200000">
            <a:off x="3361791" y="3601545"/>
            <a:ext cx="354606" cy="281049"/>
          </a:xfrm>
          <a:custGeom>
            <a:avLst/>
            <a:gdLst>
              <a:gd name="connsiteX0" fmla="*/ 354606 w 354606"/>
              <a:gd name="connsiteY0" fmla="*/ 281049 h 281049"/>
              <a:gd name="connsiteX1" fmla="*/ 313371 w 354606"/>
              <a:gd name="connsiteY1" fmla="*/ 281049 h 281049"/>
              <a:gd name="connsiteX2" fmla="*/ 307206 w 354606"/>
              <a:gd name="connsiteY2" fmla="*/ 260168 h 281049"/>
              <a:gd name="connsiteX3" fmla="*/ 50013 w 354606"/>
              <a:gd name="connsiteY3" fmla="*/ 47515 h 281049"/>
              <a:gd name="connsiteX4" fmla="*/ 0 w 354606"/>
              <a:gd name="connsiteY4" fmla="*/ 36725 h 281049"/>
              <a:gd name="connsiteX5" fmla="*/ 0 w 354606"/>
              <a:gd name="connsiteY5" fmla="*/ 0 h 281049"/>
              <a:gd name="connsiteX6" fmla="*/ 60251 w 354606"/>
              <a:gd name="connsiteY6" fmla="*/ 12998 h 281049"/>
              <a:gd name="connsiteX7" fmla="*/ 339809 w 354606"/>
              <a:gd name="connsiteY7" fmla="*/ 244143 h 281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4606" h="281049">
                <a:moveTo>
                  <a:pt x="354606" y="281049"/>
                </a:moveTo>
                <a:lnTo>
                  <a:pt x="313371" y="281049"/>
                </a:lnTo>
                <a:lnTo>
                  <a:pt x="307206" y="260168"/>
                </a:lnTo>
                <a:cubicBezTo>
                  <a:pt x="254903" y="158052"/>
                  <a:pt x="162110" y="80106"/>
                  <a:pt x="50013" y="47515"/>
                </a:cubicBezTo>
                <a:lnTo>
                  <a:pt x="0" y="36725"/>
                </a:lnTo>
                <a:lnTo>
                  <a:pt x="0" y="0"/>
                </a:lnTo>
                <a:lnTo>
                  <a:pt x="60251" y="12998"/>
                </a:lnTo>
                <a:cubicBezTo>
                  <a:pt x="182096" y="48423"/>
                  <a:pt x="282958" y="133147"/>
                  <a:pt x="339809" y="244143"/>
                </a:cubicBezTo>
                <a:close/>
              </a:path>
            </a:pathLst>
          </a:custGeom>
          <a:solidFill>
            <a:srgbClr val="62768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p:cNvGrpSpPr/>
          <p:nvPr/>
        </p:nvGrpSpPr>
        <p:grpSpPr>
          <a:xfrm>
            <a:off x="3664372" y="1754342"/>
            <a:ext cx="2249033" cy="365760"/>
            <a:chOff x="3664372" y="1743053"/>
            <a:chExt cx="2249033" cy="365760"/>
          </a:xfrm>
        </p:grpSpPr>
        <p:sp>
          <p:nvSpPr>
            <p:cNvPr id="27" name="Text Box 10"/>
            <p:cNvSpPr txBox="1">
              <a:spLocks noChangeArrowheads="1"/>
            </p:cNvSpPr>
            <p:nvPr/>
          </p:nvSpPr>
          <p:spPr bwMode="auto">
            <a:xfrm>
              <a:off x="4084605" y="1758087"/>
              <a:ext cx="1828800" cy="30777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 Dolor</a:t>
              </a:r>
            </a:p>
          </p:txBody>
        </p:sp>
        <p:sp>
          <p:nvSpPr>
            <p:cNvPr id="28" name="Oval 27"/>
            <p:cNvSpPr>
              <a:spLocks noChangeAspect="1"/>
            </p:cNvSpPr>
            <p:nvPr/>
          </p:nvSpPr>
          <p:spPr>
            <a:xfrm>
              <a:off x="3664372" y="1743053"/>
              <a:ext cx="365760" cy="365760"/>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latin typeface="Candara" panose="020E0502030303020204" pitchFamily="34" charset="0"/>
                </a:rPr>
                <a:t>A</a:t>
              </a:r>
            </a:p>
          </p:txBody>
        </p:sp>
      </p:grpSp>
      <p:grpSp>
        <p:nvGrpSpPr>
          <p:cNvPr id="30" name="Group 29"/>
          <p:cNvGrpSpPr/>
          <p:nvPr/>
        </p:nvGrpSpPr>
        <p:grpSpPr>
          <a:xfrm>
            <a:off x="3664372" y="2334902"/>
            <a:ext cx="2249033" cy="365760"/>
            <a:chOff x="3664372" y="1743053"/>
            <a:chExt cx="2249033" cy="365760"/>
          </a:xfrm>
        </p:grpSpPr>
        <p:sp>
          <p:nvSpPr>
            <p:cNvPr id="31" name="Text Box 10"/>
            <p:cNvSpPr txBox="1">
              <a:spLocks noChangeArrowheads="1"/>
            </p:cNvSpPr>
            <p:nvPr/>
          </p:nvSpPr>
          <p:spPr bwMode="auto">
            <a:xfrm>
              <a:off x="4084605" y="1758087"/>
              <a:ext cx="1828800" cy="30777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 Dolor</a:t>
              </a:r>
            </a:p>
          </p:txBody>
        </p:sp>
        <p:sp>
          <p:nvSpPr>
            <p:cNvPr id="32" name="Oval 31"/>
            <p:cNvSpPr>
              <a:spLocks noChangeAspect="1"/>
            </p:cNvSpPr>
            <p:nvPr/>
          </p:nvSpPr>
          <p:spPr>
            <a:xfrm>
              <a:off x="3664372" y="1743053"/>
              <a:ext cx="365760" cy="365760"/>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latin typeface="Candara" panose="020E0502030303020204" pitchFamily="34" charset="0"/>
                </a:rPr>
                <a:t>B</a:t>
              </a:r>
            </a:p>
          </p:txBody>
        </p:sp>
      </p:grpSp>
      <p:grpSp>
        <p:nvGrpSpPr>
          <p:cNvPr id="33" name="Group 32"/>
          <p:cNvGrpSpPr/>
          <p:nvPr/>
        </p:nvGrpSpPr>
        <p:grpSpPr>
          <a:xfrm>
            <a:off x="3664372" y="2926046"/>
            <a:ext cx="2249033" cy="365760"/>
            <a:chOff x="3664372" y="1743053"/>
            <a:chExt cx="2249033" cy="365760"/>
          </a:xfrm>
        </p:grpSpPr>
        <p:sp>
          <p:nvSpPr>
            <p:cNvPr id="34" name="Text Box 10"/>
            <p:cNvSpPr txBox="1">
              <a:spLocks noChangeArrowheads="1"/>
            </p:cNvSpPr>
            <p:nvPr/>
          </p:nvSpPr>
          <p:spPr bwMode="auto">
            <a:xfrm>
              <a:off x="4084605" y="1758087"/>
              <a:ext cx="1828800" cy="30777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 Dolor</a:t>
              </a:r>
            </a:p>
          </p:txBody>
        </p:sp>
        <p:sp>
          <p:nvSpPr>
            <p:cNvPr id="35" name="Oval 34"/>
            <p:cNvSpPr>
              <a:spLocks noChangeAspect="1"/>
            </p:cNvSpPr>
            <p:nvPr/>
          </p:nvSpPr>
          <p:spPr>
            <a:xfrm>
              <a:off x="3664372" y="1743053"/>
              <a:ext cx="365760" cy="365760"/>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latin typeface="Candara" panose="020E0502030303020204" pitchFamily="34" charset="0"/>
                </a:rPr>
                <a:t>C</a:t>
              </a:r>
            </a:p>
          </p:txBody>
        </p:sp>
      </p:grpSp>
      <p:grpSp>
        <p:nvGrpSpPr>
          <p:cNvPr id="36" name="Group 35"/>
          <p:cNvGrpSpPr/>
          <p:nvPr/>
        </p:nvGrpSpPr>
        <p:grpSpPr>
          <a:xfrm>
            <a:off x="3664372" y="3457499"/>
            <a:ext cx="2249033" cy="365760"/>
            <a:chOff x="3664372" y="1743053"/>
            <a:chExt cx="2249033" cy="365760"/>
          </a:xfrm>
        </p:grpSpPr>
        <p:sp>
          <p:nvSpPr>
            <p:cNvPr id="37" name="Text Box 10"/>
            <p:cNvSpPr txBox="1">
              <a:spLocks noChangeArrowheads="1"/>
            </p:cNvSpPr>
            <p:nvPr/>
          </p:nvSpPr>
          <p:spPr bwMode="auto">
            <a:xfrm>
              <a:off x="4084605" y="1758087"/>
              <a:ext cx="1828800" cy="30777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 Dolor</a:t>
              </a:r>
            </a:p>
          </p:txBody>
        </p:sp>
        <p:sp>
          <p:nvSpPr>
            <p:cNvPr id="38" name="Oval 37"/>
            <p:cNvSpPr>
              <a:spLocks noChangeAspect="1"/>
            </p:cNvSpPr>
            <p:nvPr/>
          </p:nvSpPr>
          <p:spPr>
            <a:xfrm>
              <a:off x="3664372" y="1743053"/>
              <a:ext cx="365760" cy="365760"/>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latin typeface="Candara" panose="020E0502030303020204" pitchFamily="34" charset="0"/>
                </a:rPr>
                <a:t>D</a:t>
              </a:r>
            </a:p>
          </p:txBody>
        </p:sp>
      </p:grpSp>
      <p:sp>
        <p:nvSpPr>
          <p:cNvPr id="40" name="Text Box 10"/>
          <p:cNvSpPr txBox="1">
            <a:spLocks noChangeArrowheads="1"/>
          </p:cNvSpPr>
          <p:nvPr/>
        </p:nvSpPr>
        <p:spPr bwMode="auto">
          <a:xfrm>
            <a:off x="8128412" y="1803740"/>
            <a:ext cx="3763158"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EF3425"/>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grpSp>
        <p:nvGrpSpPr>
          <p:cNvPr id="52" name="Group 51"/>
          <p:cNvGrpSpPr/>
          <p:nvPr/>
        </p:nvGrpSpPr>
        <p:grpSpPr>
          <a:xfrm>
            <a:off x="7192429" y="1792007"/>
            <a:ext cx="731520" cy="731520"/>
            <a:chOff x="7192429" y="1792007"/>
            <a:chExt cx="731520" cy="731520"/>
          </a:xfrm>
          <a:effectLst>
            <a:outerShdw blurRad="63500" sx="102000" sy="102000" algn="ctr" rotWithShape="0">
              <a:prstClr val="black">
                <a:alpha val="40000"/>
              </a:prstClr>
            </a:outerShdw>
          </a:effectLst>
        </p:grpSpPr>
        <p:sp>
          <p:nvSpPr>
            <p:cNvPr id="39" name="Oval 38"/>
            <p:cNvSpPr>
              <a:spLocks noChangeAspect="1"/>
            </p:cNvSpPr>
            <p:nvPr/>
          </p:nvSpPr>
          <p:spPr>
            <a:xfrm>
              <a:off x="7192429" y="1792007"/>
              <a:ext cx="731520" cy="731520"/>
            </a:xfrm>
            <a:prstGeom prst="ellipse">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Freeform 135"/>
            <p:cNvSpPr>
              <a:spLocks noChangeAspect="1" noEditPoints="1"/>
            </p:cNvSpPr>
            <p:nvPr/>
          </p:nvSpPr>
          <p:spPr bwMode="auto">
            <a:xfrm>
              <a:off x="7379546" y="2007326"/>
              <a:ext cx="365760" cy="342610"/>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53" name="Text Box 10"/>
          <p:cNvSpPr txBox="1">
            <a:spLocks noChangeArrowheads="1"/>
          </p:cNvSpPr>
          <p:nvPr/>
        </p:nvSpPr>
        <p:spPr bwMode="auto">
          <a:xfrm>
            <a:off x="8128412" y="2850724"/>
            <a:ext cx="3763158"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8397B1"/>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grpSp>
        <p:nvGrpSpPr>
          <p:cNvPr id="68" name="Group 67"/>
          <p:cNvGrpSpPr/>
          <p:nvPr/>
        </p:nvGrpSpPr>
        <p:grpSpPr>
          <a:xfrm>
            <a:off x="7192429" y="2838991"/>
            <a:ext cx="731520" cy="731520"/>
            <a:chOff x="7192429" y="2838991"/>
            <a:chExt cx="731520" cy="731520"/>
          </a:xfrm>
          <a:effectLst>
            <a:outerShdw blurRad="63500" sx="102000" sy="102000" algn="ctr" rotWithShape="0">
              <a:prstClr val="black">
                <a:alpha val="40000"/>
              </a:prstClr>
            </a:outerShdw>
          </a:effectLst>
        </p:grpSpPr>
        <p:sp>
          <p:nvSpPr>
            <p:cNvPr id="55" name="Oval 54"/>
            <p:cNvSpPr>
              <a:spLocks noChangeAspect="1"/>
            </p:cNvSpPr>
            <p:nvPr/>
          </p:nvSpPr>
          <p:spPr>
            <a:xfrm>
              <a:off x="7192429" y="2838991"/>
              <a:ext cx="731520" cy="731520"/>
            </a:xfrm>
            <a:prstGeom prst="ellipse">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1" name="Group 40"/>
            <p:cNvGrpSpPr>
              <a:grpSpLocks noChangeAspect="1"/>
            </p:cNvGrpSpPr>
            <p:nvPr/>
          </p:nvGrpSpPr>
          <p:grpSpPr>
            <a:xfrm>
              <a:off x="7340878" y="2975308"/>
              <a:ext cx="457200" cy="436308"/>
              <a:chOff x="1230313" y="2400633"/>
              <a:chExt cx="124415" cy="118730"/>
            </a:xfrm>
            <a:solidFill>
              <a:schemeClr val="bg1"/>
            </a:solidFill>
            <a:effectLst>
              <a:outerShdw blurRad="50800" dist="38100" dir="2700000" algn="tl" rotWithShape="0">
                <a:prstClr val="black">
                  <a:alpha val="40000"/>
                </a:prstClr>
              </a:outerShdw>
            </a:effectLst>
          </p:grpSpPr>
          <p:sp>
            <p:nvSpPr>
              <p:cNvPr id="42" name="Freeform 164"/>
              <p:cNvSpPr>
                <a:spLocks/>
              </p:cNvSpPr>
              <p:nvPr/>
            </p:nvSpPr>
            <p:spPr bwMode="auto">
              <a:xfrm>
                <a:off x="1230313" y="2411413"/>
                <a:ext cx="103188" cy="107950"/>
              </a:xfrm>
              <a:custGeom>
                <a:avLst/>
                <a:gdLst/>
                <a:ahLst/>
                <a:cxnLst>
                  <a:cxn ang="0">
                    <a:pos x="32" y="33"/>
                  </a:cxn>
                  <a:cxn ang="0">
                    <a:pos x="32" y="0"/>
                  </a:cxn>
                  <a:cxn ang="0">
                    <a:pos x="0" y="33"/>
                  </a:cxn>
                  <a:cxn ang="0">
                    <a:pos x="32" y="65"/>
                  </a:cxn>
                  <a:cxn ang="0">
                    <a:pos x="62" y="45"/>
                  </a:cxn>
                  <a:cxn ang="0">
                    <a:pos x="32" y="33"/>
                  </a:cxn>
                </a:cxnLst>
                <a:rect l="0" t="0" r="r" b="b"/>
                <a:pathLst>
                  <a:path w="62" h="65">
                    <a:moveTo>
                      <a:pt x="32" y="33"/>
                    </a:moveTo>
                    <a:cubicBezTo>
                      <a:pt x="32" y="0"/>
                      <a:pt x="32" y="0"/>
                      <a:pt x="32" y="0"/>
                    </a:cubicBezTo>
                    <a:cubicBezTo>
                      <a:pt x="14" y="0"/>
                      <a:pt x="0" y="15"/>
                      <a:pt x="0" y="33"/>
                    </a:cubicBezTo>
                    <a:cubicBezTo>
                      <a:pt x="0" y="50"/>
                      <a:pt x="14" y="65"/>
                      <a:pt x="32" y="65"/>
                    </a:cubicBezTo>
                    <a:cubicBezTo>
                      <a:pt x="45" y="65"/>
                      <a:pt x="57" y="56"/>
                      <a:pt x="62" y="45"/>
                    </a:cubicBezTo>
                    <a:lnTo>
                      <a:pt x="32" y="3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165"/>
              <p:cNvSpPr>
                <a:spLocks/>
              </p:cNvSpPr>
              <p:nvPr/>
            </p:nvSpPr>
            <p:spPr bwMode="auto">
              <a:xfrm rot="60000">
                <a:off x="1299165" y="2419350"/>
                <a:ext cx="55563" cy="63500"/>
              </a:xfrm>
              <a:custGeom>
                <a:avLst/>
                <a:gdLst/>
                <a:ahLst/>
                <a:cxnLst>
                  <a:cxn ang="0">
                    <a:pos x="20" y="0"/>
                  </a:cxn>
                  <a:cxn ang="0">
                    <a:pos x="0" y="26"/>
                  </a:cxn>
                  <a:cxn ang="0">
                    <a:pos x="32" y="38"/>
                  </a:cxn>
                  <a:cxn ang="0">
                    <a:pos x="33" y="28"/>
                  </a:cxn>
                  <a:cxn ang="0">
                    <a:pos x="20" y="0"/>
                  </a:cxn>
                </a:cxnLst>
                <a:rect l="0" t="0" r="r" b="b"/>
                <a:pathLst>
                  <a:path w="33" h="38">
                    <a:moveTo>
                      <a:pt x="20" y="0"/>
                    </a:moveTo>
                    <a:cubicBezTo>
                      <a:pt x="0" y="26"/>
                      <a:pt x="0" y="26"/>
                      <a:pt x="0" y="26"/>
                    </a:cubicBezTo>
                    <a:cubicBezTo>
                      <a:pt x="32" y="38"/>
                      <a:pt x="32" y="38"/>
                      <a:pt x="32" y="38"/>
                    </a:cubicBezTo>
                    <a:cubicBezTo>
                      <a:pt x="33" y="35"/>
                      <a:pt x="33" y="31"/>
                      <a:pt x="33" y="28"/>
                    </a:cubicBezTo>
                    <a:cubicBezTo>
                      <a:pt x="33" y="16"/>
                      <a:pt x="28" y="7"/>
                      <a:pt x="20"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 name="Freeform 166"/>
              <p:cNvSpPr>
                <a:spLocks/>
              </p:cNvSpPr>
              <p:nvPr/>
            </p:nvSpPr>
            <p:spPr bwMode="auto">
              <a:xfrm>
                <a:off x="1294735" y="2400633"/>
                <a:ext cx="31750" cy="50800"/>
              </a:xfrm>
              <a:custGeom>
                <a:avLst/>
                <a:gdLst/>
                <a:ahLst/>
                <a:cxnLst>
                  <a:cxn ang="0">
                    <a:pos x="0" y="0"/>
                  </a:cxn>
                  <a:cxn ang="0">
                    <a:pos x="0" y="31"/>
                  </a:cxn>
                  <a:cxn ang="0">
                    <a:pos x="19" y="6"/>
                  </a:cxn>
                  <a:cxn ang="0">
                    <a:pos x="0" y="0"/>
                  </a:cxn>
                </a:cxnLst>
                <a:rect l="0" t="0" r="r" b="b"/>
                <a:pathLst>
                  <a:path w="19" h="31">
                    <a:moveTo>
                      <a:pt x="0" y="0"/>
                    </a:moveTo>
                    <a:cubicBezTo>
                      <a:pt x="0" y="31"/>
                      <a:pt x="0" y="31"/>
                      <a:pt x="0" y="31"/>
                    </a:cubicBezTo>
                    <a:cubicBezTo>
                      <a:pt x="19" y="6"/>
                      <a:pt x="19" y="6"/>
                      <a:pt x="19" y="6"/>
                    </a:cubicBezTo>
                    <a:cubicBezTo>
                      <a:pt x="13" y="2"/>
                      <a:pt x="7" y="0"/>
                      <a:pt x="0" y="0"/>
                    </a:cubicBez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sp>
        <p:nvSpPr>
          <p:cNvPr id="57" name="Text Box 10"/>
          <p:cNvSpPr txBox="1">
            <a:spLocks noChangeArrowheads="1"/>
          </p:cNvSpPr>
          <p:nvPr/>
        </p:nvSpPr>
        <p:spPr bwMode="auto">
          <a:xfrm>
            <a:off x="8128412" y="3904944"/>
            <a:ext cx="3763158"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grpSp>
        <p:nvGrpSpPr>
          <p:cNvPr id="66" name="Group 65"/>
          <p:cNvGrpSpPr/>
          <p:nvPr/>
        </p:nvGrpSpPr>
        <p:grpSpPr>
          <a:xfrm>
            <a:off x="7192429" y="3893211"/>
            <a:ext cx="731520" cy="731520"/>
            <a:chOff x="7192429" y="3893211"/>
            <a:chExt cx="731520" cy="731520"/>
          </a:xfrm>
          <a:effectLst>
            <a:outerShdw blurRad="63500" sx="102000" sy="102000" algn="ctr" rotWithShape="0">
              <a:prstClr val="black">
                <a:alpha val="40000"/>
              </a:prstClr>
            </a:outerShdw>
          </a:effectLst>
        </p:grpSpPr>
        <p:sp>
          <p:nvSpPr>
            <p:cNvPr id="59" name="Oval 58"/>
            <p:cNvSpPr>
              <a:spLocks noChangeAspect="1"/>
            </p:cNvSpPr>
            <p:nvPr/>
          </p:nvSpPr>
          <p:spPr>
            <a:xfrm>
              <a:off x="7192429" y="3893211"/>
              <a:ext cx="731520" cy="731520"/>
            </a:xfrm>
            <a:prstGeom prst="ellipse">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Freeform 144"/>
            <p:cNvSpPr>
              <a:spLocks noEditPoints="1"/>
            </p:cNvSpPr>
            <p:nvPr/>
          </p:nvSpPr>
          <p:spPr bwMode="auto">
            <a:xfrm>
              <a:off x="7373658" y="4090949"/>
              <a:ext cx="364477" cy="364477"/>
            </a:xfrm>
            <a:custGeom>
              <a:avLst/>
              <a:gdLst/>
              <a:ahLst/>
              <a:cxnLst>
                <a:cxn ang="0">
                  <a:pos x="324" y="324"/>
                </a:cxn>
                <a:cxn ang="0">
                  <a:pos x="50" y="324"/>
                </a:cxn>
                <a:cxn ang="0">
                  <a:pos x="0" y="274"/>
                </a:cxn>
                <a:cxn ang="0">
                  <a:pos x="0" y="50"/>
                </a:cxn>
                <a:cxn ang="0">
                  <a:pos x="50" y="0"/>
                </a:cxn>
                <a:cxn ang="0">
                  <a:pos x="324" y="0"/>
                </a:cxn>
                <a:cxn ang="0">
                  <a:pos x="374" y="50"/>
                </a:cxn>
                <a:cxn ang="0">
                  <a:pos x="374" y="274"/>
                </a:cxn>
                <a:cxn ang="0">
                  <a:pos x="324" y="324"/>
                </a:cxn>
                <a:cxn ang="0">
                  <a:pos x="187" y="299"/>
                </a:cxn>
                <a:cxn ang="0">
                  <a:pos x="200" y="287"/>
                </a:cxn>
                <a:cxn ang="0">
                  <a:pos x="187" y="274"/>
                </a:cxn>
                <a:cxn ang="0">
                  <a:pos x="175" y="287"/>
                </a:cxn>
                <a:cxn ang="0">
                  <a:pos x="187" y="299"/>
                </a:cxn>
                <a:cxn ang="0">
                  <a:pos x="349" y="25"/>
                </a:cxn>
                <a:cxn ang="0">
                  <a:pos x="25" y="25"/>
                </a:cxn>
                <a:cxn ang="0">
                  <a:pos x="25" y="249"/>
                </a:cxn>
                <a:cxn ang="0">
                  <a:pos x="349" y="249"/>
                </a:cxn>
                <a:cxn ang="0">
                  <a:pos x="349" y="25"/>
                </a:cxn>
                <a:cxn ang="0">
                  <a:pos x="250" y="374"/>
                </a:cxn>
                <a:cxn ang="0">
                  <a:pos x="125" y="374"/>
                </a:cxn>
                <a:cxn ang="0">
                  <a:pos x="125" y="349"/>
                </a:cxn>
                <a:cxn ang="0">
                  <a:pos x="250" y="349"/>
                </a:cxn>
                <a:cxn ang="0">
                  <a:pos x="250" y="374"/>
                </a:cxn>
              </a:cxnLst>
              <a:rect l="0" t="0" r="r" b="b"/>
              <a:pathLst>
                <a:path w="374" h="374">
                  <a:moveTo>
                    <a:pt x="324" y="324"/>
                  </a:moveTo>
                  <a:cubicBezTo>
                    <a:pt x="50" y="324"/>
                    <a:pt x="50" y="324"/>
                    <a:pt x="50" y="324"/>
                  </a:cubicBezTo>
                  <a:cubicBezTo>
                    <a:pt x="25" y="324"/>
                    <a:pt x="0" y="299"/>
                    <a:pt x="0" y="274"/>
                  </a:cubicBezTo>
                  <a:cubicBezTo>
                    <a:pt x="0" y="50"/>
                    <a:pt x="0" y="50"/>
                    <a:pt x="0" y="50"/>
                  </a:cubicBezTo>
                  <a:cubicBezTo>
                    <a:pt x="0" y="25"/>
                    <a:pt x="25" y="0"/>
                    <a:pt x="50" y="0"/>
                  </a:cubicBezTo>
                  <a:cubicBezTo>
                    <a:pt x="324" y="0"/>
                    <a:pt x="324" y="0"/>
                    <a:pt x="324" y="0"/>
                  </a:cubicBezTo>
                  <a:cubicBezTo>
                    <a:pt x="349" y="0"/>
                    <a:pt x="374" y="25"/>
                    <a:pt x="374" y="50"/>
                  </a:cubicBezTo>
                  <a:cubicBezTo>
                    <a:pt x="374" y="274"/>
                    <a:pt x="374" y="274"/>
                    <a:pt x="374" y="274"/>
                  </a:cubicBezTo>
                  <a:cubicBezTo>
                    <a:pt x="374" y="299"/>
                    <a:pt x="349" y="324"/>
                    <a:pt x="324" y="324"/>
                  </a:cubicBezTo>
                  <a:close/>
                  <a:moveTo>
                    <a:pt x="187" y="299"/>
                  </a:moveTo>
                  <a:cubicBezTo>
                    <a:pt x="194" y="299"/>
                    <a:pt x="200" y="294"/>
                    <a:pt x="200" y="287"/>
                  </a:cubicBezTo>
                  <a:cubicBezTo>
                    <a:pt x="200" y="280"/>
                    <a:pt x="194" y="274"/>
                    <a:pt x="187" y="274"/>
                  </a:cubicBezTo>
                  <a:cubicBezTo>
                    <a:pt x="180" y="274"/>
                    <a:pt x="175" y="280"/>
                    <a:pt x="175" y="287"/>
                  </a:cubicBezTo>
                  <a:cubicBezTo>
                    <a:pt x="175" y="294"/>
                    <a:pt x="180" y="299"/>
                    <a:pt x="187" y="299"/>
                  </a:cubicBezTo>
                  <a:close/>
                  <a:moveTo>
                    <a:pt x="349" y="25"/>
                  </a:moveTo>
                  <a:cubicBezTo>
                    <a:pt x="25" y="25"/>
                    <a:pt x="25" y="25"/>
                    <a:pt x="25" y="25"/>
                  </a:cubicBezTo>
                  <a:cubicBezTo>
                    <a:pt x="25" y="249"/>
                    <a:pt x="25" y="249"/>
                    <a:pt x="25" y="249"/>
                  </a:cubicBezTo>
                  <a:cubicBezTo>
                    <a:pt x="349" y="249"/>
                    <a:pt x="349" y="249"/>
                    <a:pt x="349" y="249"/>
                  </a:cubicBezTo>
                  <a:cubicBezTo>
                    <a:pt x="349" y="25"/>
                    <a:pt x="349" y="25"/>
                    <a:pt x="349" y="25"/>
                  </a:cubicBezTo>
                  <a:close/>
                  <a:moveTo>
                    <a:pt x="250" y="374"/>
                  </a:moveTo>
                  <a:cubicBezTo>
                    <a:pt x="125" y="374"/>
                    <a:pt x="125" y="374"/>
                    <a:pt x="125" y="374"/>
                  </a:cubicBezTo>
                  <a:cubicBezTo>
                    <a:pt x="125" y="349"/>
                    <a:pt x="125" y="349"/>
                    <a:pt x="125" y="349"/>
                  </a:cubicBezTo>
                  <a:cubicBezTo>
                    <a:pt x="250" y="349"/>
                    <a:pt x="250" y="349"/>
                    <a:pt x="250" y="349"/>
                  </a:cubicBezTo>
                  <a:cubicBezTo>
                    <a:pt x="250" y="374"/>
                    <a:pt x="250" y="374"/>
                    <a:pt x="250" y="374"/>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1" name="Text Box 10"/>
          <p:cNvSpPr txBox="1">
            <a:spLocks noChangeArrowheads="1"/>
          </p:cNvSpPr>
          <p:nvPr/>
        </p:nvSpPr>
        <p:spPr bwMode="auto">
          <a:xfrm>
            <a:off x="8128412" y="4969338"/>
            <a:ext cx="3763158"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62768F"/>
                </a:solidFill>
                <a:latin typeface="Candara" panose="020E0502030303020204" pitchFamily="34" charset="0"/>
              </a:rPr>
              <a:t>LOREM IPSUM</a:t>
            </a:r>
          </a:p>
          <a:p>
            <a:pP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grpSp>
        <p:nvGrpSpPr>
          <p:cNvPr id="69" name="Group 68"/>
          <p:cNvGrpSpPr/>
          <p:nvPr/>
        </p:nvGrpSpPr>
        <p:grpSpPr>
          <a:xfrm>
            <a:off x="7192429" y="4957605"/>
            <a:ext cx="731520" cy="731520"/>
            <a:chOff x="7192429" y="4957605"/>
            <a:chExt cx="731520" cy="731520"/>
          </a:xfrm>
          <a:effectLst>
            <a:outerShdw blurRad="63500" sx="102000" sy="102000" algn="ctr" rotWithShape="0">
              <a:prstClr val="black">
                <a:alpha val="40000"/>
              </a:prstClr>
            </a:outerShdw>
          </a:effectLst>
        </p:grpSpPr>
        <p:sp>
          <p:nvSpPr>
            <p:cNvPr id="63" name="Oval 62"/>
            <p:cNvSpPr>
              <a:spLocks noChangeAspect="1"/>
            </p:cNvSpPr>
            <p:nvPr/>
          </p:nvSpPr>
          <p:spPr>
            <a:xfrm>
              <a:off x="7192429" y="4957605"/>
              <a:ext cx="731520" cy="731520"/>
            </a:xfrm>
            <a:prstGeom prst="ellipse">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6" name="Group 45"/>
            <p:cNvGrpSpPr>
              <a:grpSpLocks noChangeAspect="1"/>
            </p:cNvGrpSpPr>
            <p:nvPr/>
          </p:nvGrpSpPr>
          <p:grpSpPr>
            <a:xfrm>
              <a:off x="7449748" y="5126688"/>
              <a:ext cx="244502" cy="411480"/>
              <a:chOff x="533400" y="2800350"/>
              <a:chExt cx="325437" cy="547687"/>
            </a:xfrm>
            <a:solidFill>
              <a:schemeClr val="bg1"/>
            </a:solidFill>
          </p:grpSpPr>
          <p:sp>
            <p:nvSpPr>
              <p:cNvPr id="48"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pic>
        <p:nvPicPr>
          <p:cNvPr id="54" name="Picture 5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873776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21" presetClass="entr" presetSubtype="1" fill="hold" grpId="0" nodeType="after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wheel(1)">
                                      <p:cBhvr>
                                        <p:cTn id="11" dur="2000"/>
                                        <p:tgtEl>
                                          <p:spTgt spid="21"/>
                                        </p:tgtEl>
                                      </p:cBhvr>
                                    </p:animEffect>
                                  </p:childTnLst>
                                </p:cTn>
                              </p:par>
                            </p:childTnLst>
                          </p:cTn>
                        </p:par>
                        <p:par>
                          <p:cTn id="12" fill="hold">
                            <p:stCondLst>
                              <p:cond delay="2750"/>
                            </p:stCondLst>
                            <p:childTnLst>
                              <p:par>
                                <p:cTn id="13" presetID="22" presetClass="entr" presetSubtype="4" fill="hold" grpId="0"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down)">
                                      <p:cBhvr>
                                        <p:cTn id="15" dur="500"/>
                                        <p:tgtEl>
                                          <p:spTgt spid="24"/>
                                        </p:tgtEl>
                                      </p:cBhvr>
                                    </p:animEffect>
                                  </p:childTnLst>
                                </p:cTn>
                              </p:par>
                            </p:childTnLst>
                          </p:cTn>
                        </p:par>
                        <p:par>
                          <p:cTn id="16" fill="hold">
                            <p:stCondLst>
                              <p:cond delay="3250"/>
                            </p:stCondLst>
                            <p:childTnLst>
                              <p:par>
                                <p:cTn id="17" presetID="22" presetClass="entr" presetSubtype="8" fill="hold" nodeType="afterEffect">
                                  <p:stCondLst>
                                    <p:cond delay="0"/>
                                  </p:stCondLst>
                                  <p:childTnLst>
                                    <p:set>
                                      <p:cBhvr>
                                        <p:cTn id="18" dur="1" fill="hold">
                                          <p:stCondLst>
                                            <p:cond delay="0"/>
                                          </p:stCondLst>
                                        </p:cTn>
                                        <p:tgtEl>
                                          <p:spTgt spid="29"/>
                                        </p:tgtEl>
                                        <p:attrNameLst>
                                          <p:attrName>style.visibility</p:attrName>
                                        </p:attrNameLst>
                                      </p:cBhvr>
                                      <p:to>
                                        <p:strVal val="visible"/>
                                      </p:to>
                                    </p:set>
                                    <p:animEffect transition="in" filter="wipe(left)">
                                      <p:cBhvr>
                                        <p:cTn id="19" dur="500"/>
                                        <p:tgtEl>
                                          <p:spTgt spid="29"/>
                                        </p:tgtEl>
                                      </p:cBhvr>
                                    </p:animEffect>
                                  </p:childTnLst>
                                </p:cTn>
                              </p:par>
                            </p:childTnLst>
                          </p:cTn>
                        </p:par>
                        <p:par>
                          <p:cTn id="20" fill="hold">
                            <p:stCondLst>
                              <p:cond delay="3750"/>
                            </p:stCondLst>
                            <p:childTnLst>
                              <p:par>
                                <p:cTn id="21" presetID="53" presetClass="entr" presetSubtype="528" fill="hold" nodeType="afterEffect">
                                  <p:stCondLst>
                                    <p:cond delay="0"/>
                                  </p:stCondLst>
                                  <p:childTnLst>
                                    <p:set>
                                      <p:cBhvr>
                                        <p:cTn id="22" dur="1" fill="hold">
                                          <p:stCondLst>
                                            <p:cond delay="0"/>
                                          </p:stCondLst>
                                        </p:cTn>
                                        <p:tgtEl>
                                          <p:spTgt spid="52"/>
                                        </p:tgtEl>
                                        <p:attrNameLst>
                                          <p:attrName>style.visibility</p:attrName>
                                        </p:attrNameLst>
                                      </p:cBhvr>
                                      <p:to>
                                        <p:strVal val="visible"/>
                                      </p:to>
                                    </p:set>
                                    <p:anim calcmode="lin" valueType="num">
                                      <p:cBhvr>
                                        <p:cTn id="23" dur="500" fill="hold"/>
                                        <p:tgtEl>
                                          <p:spTgt spid="52"/>
                                        </p:tgtEl>
                                        <p:attrNameLst>
                                          <p:attrName>ppt_w</p:attrName>
                                        </p:attrNameLst>
                                      </p:cBhvr>
                                      <p:tavLst>
                                        <p:tav tm="0">
                                          <p:val>
                                            <p:fltVal val="0"/>
                                          </p:val>
                                        </p:tav>
                                        <p:tav tm="100000">
                                          <p:val>
                                            <p:strVal val="#ppt_w"/>
                                          </p:val>
                                        </p:tav>
                                      </p:tavLst>
                                    </p:anim>
                                    <p:anim calcmode="lin" valueType="num">
                                      <p:cBhvr>
                                        <p:cTn id="24" dur="500" fill="hold"/>
                                        <p:tgtEl>
                                          <p:spTgt spid="52"/>
                                        </p:tgtEl>
                                        <p:attrNameLst>
                                          <p:attrName>ppt_h</p:attrName>
                                        </p:attrNameLst>
                                      </p:cBhvr>
                                      <p:tavLst>
                                        <p:tav tm="0">
                                          <p:val>
                                            <p:fltVal val="0"/>
                                          </p:val>
                                        </p:tav>
                                        <p:tav tm="100000">
                                          <p:val>
                                            <p:strVal val="#ppt_h"/>
                                          </p:val>
                                        </p:tav>
                                      </p:tavLst>
                                    </p:anim>
                                    <p:animEffect transition="in" filter="fade">
                                      <p:cBhvr>
                                        <p:cTn id="25" dur="500"/>
                                        <p:tgtEl>
                                          <p:spTgt spid="52"/>
                                        </p:tgtEl>
                                      </p:cBhvr>
                                    </p:animEffect>
                                    <p:anim calcmode="lin" valueType="num">
                                      <p:cBhvr>
                                        <p:cTn id="26" dur="500" fill="hold"/>
                                        <p:tgtEl>
                                          <p:spTgt spid="52"/>
                                        </p:tgtEl>
                                        <p:attrNameLst>
                                          <p:attrName>ppt_x</p:attrName>
                                        </p:attrNameLst>
                                      </p:cBhvr>
                                      <p:tavLst>
                                        <p:tav tm="0">
                                          <p:val>
                                            <p:fltVal val="0.5"/>
                                          </p:val>
                                        </p:tav>
                                        <p:tav tm="100000">
                                          <p:val>
                                            <p:strVal val="#ppt_x"/>
                                          </p:val>
                                        </p:tav>
                                      </p:tavLst>
                                    </p:anim>
                                    <p:anim calcmode="lin" valueType="num">
                                      <p:cBhvr>
                                        <p:cTn id="27" dur="500" fill="hold"/>
                                        <p:tgtEl>
                                          <p:spTgt spid="52"/>
                                        </p:tgtEl>
                                        <p:attrNameLst>
                                          <p:attrName>ppt_y</p:attrName>
                                        </p:attrNameLst>
                                      </p:cBhvr>
                                      <p:tavLst>
                                        <p:tav tm="0">
                                          <p:val>
                                            <p:fltVal val="0.5"/>
                                          </p:val>
                                        </p:tav>
                                        <p:tav tm="100000">
                                          <p:val>
                                            <p:strVal val="#ppt_y"/>
                                          </p:val>
                                        </p:tav>
                                      </p:tavLst>
                                    </p:anim>
                                  </p:childTnLst>
                                </p:cTn>
                              </p:par>
                            </p:childTnLst>
                          </p:cTn>
                        </p:par>
                        <p:par>
                          <p:cTn id="28" fill="hold">
                            <p:stCondLst>
                              <p:cond delay="4250"/>
                            </p:stCondLst>
                            <p:childTnLst>
                              <p:par>
                                <p:cTn id="29" presetID="53" presetClass="entr" presetSubtype="528" fill="hold" grpId="0" nodeType="afterEffect">
                                  <p:stCondLst>
                                    <p:cond delay="0"/>
                                  </p:stCondLst>
                                  <p:childTnLst>
                                    <p:set>
                                      <p:cBhvr>
                                        <p:cTn id="30" dur="1" fill="hold">
                                          <p:stCondLst>
                                            <p:cond delay="0"/>
                                          </p:stCondLst>
                                        </p:cTn>
                                        <p:tgtEl>
                                          <p:spTgt spid="40"/>
                                        </p:tgtEl>
                                        <p:attrNameLst>
                                          <p:attrName>style.visibility</p:attrName>
                                        </p:attrNameLst>
                                      </p:cBhvr>
                                      <p:to>
                                        <p:strVal val="visible"/>
                                      </p:to>
                                    </p:set>
                                    <p:anim calcmode="lin" valueType="num">
                                      <p:cBhvr>
                                        <p:cTn id="31" dur="500" fill="hold"/>
                                        <p:tgtEl>
                                          <p:spTgt spid="40"/>
                                        </p:tgtEl>
                                        <p:attrNameLst>
                                          <p:attrName>ppt_w</p:attrName>
                                        </p:attrNameLst>
                                      </p:cBhvr>
                                      <p:tavLst>
                                        <p:tav tm="0">
                                          <p:val>
                                            <p:fltVal val="0"/>
                                          </p:val>
                                        </p:tav>
                                        <p:tav tm="100000">
                                          <p:val>
                                            <p:strVal val="#ppt_w"/>
                                          </p:val>
                                        </p:tav>
                                      </p:tavLst>
                                    </p:anim>
                                    <p:anim calcmode="lin" valueType="num">
                                      <p:cBhvr>
                                        <p:cTn id="32" dur="500" fill="hold"/>
                                        <p:tgtEl>
                                          <p:spTgt spid="40"/>
                                        </p:tgtEl>
                                        <p:attrNameLst>
                                          <p:attrName>ppt_h</p:attrName>
                                        </p:attrNameLst>
                                      </p:cBhvr>
                                      <p:tavLst>
                                        <p:tav tm="0">
                                          <p:val>
                                            <p:fltVal val="0"/>
                                          </p:val>
                                        </p:tav>
                                        <p:tav tm="100000">
                                          <p:val>
                                            <p:strVal val="#ppt_h"/>
                                          </p:val>
                                        </p:tav>
                                      </p:tavLst>
                                    </p:anim>
                                    <p:animEffect transition="in" filter="fade">
                                      <p:cBhvr>
                                        <p:cTn id="33" dur="500"/>
                                        <p:tgtEl>
                                          <p:spTgt spid="40"/>
                                        </p:tgtEl>
                                      </p:cBhvr>
                                    </p:animEffect>
                                    <p:anim calcmode="lin" valueType="num">
                                      <p:cBhvr>
                                        <p:cTn id="34" dur="500" fill="hold"/>
                                        <p:tgtEl>
                                          <p:spTgt spid="40"/>
                                        </p:tgtEl>
                                        <p:attrNameLst>
                                          <p:attrName>ppt_x</p:attrName>
                                        </p:attrNameLst>
                                      </p:cBhvr>
                                      <p:tavLst>
                                        <p:tav tm="0">
                                          <p:val>
                                            <p:fltVal val="0.5"/>
                                          </p:val>
                                        </p:tav>
                                        <p:tav tm="100000">
                                          <p:val>
                                            <p:strVal val="#ppt_x"/>
                                          </p:val>
                                        </p:tav>
                                      </p:tavLst>
                                    </p:anim>
                                    <p:anim calcmode="lin" valueType="num">
                                      <p:cBhvr>
                                        <p:cTn id="35" dur="500" fill="hold"/>
                                        <p:tgtEl>
                                          <p:spTgt spid="40"/>
                                        </p:tgtEl>
                                        <p:attrNameLst>
                                          <p:attrName>ppt_y</p:attrName>
                                        </p:attrNameLst>
                                      </p:cBhvr>
                                      <p:tavLst>
                                        <p:tav tm="0">
                                          <p:val>
                                            <p:fltVal val="0.5"/>
                                          </p:val>
                                        </p:tav>
                                        <p:tav tm="100000">
                                          <p:val>
                                            <p:strVal val="#ppt_y"/>
                                          </p:val>
                                        </p:tav>
                                      </p:tavLst>
                                    </p:anim>
                                  </p:childTnLst>
                                </p:cTn>
                              </p:par>
                            </p:childTnLst>
                          </p:cTn>
                        </p:par>
                        <p:par>
                          <p:cTn id="36" fill="hold">
                            <p:stCondLst>
                              <p:cond delay="4750"/>
                            </p:stCondLst>
                            <p:childTnLst>
                              <p:par>
                                <p:cTn id="37" presetID="21" presetClass="entr" presetSubtype="1" fill="hold" grpId="0" nodeType="afterEffect">
                                  <p:stCondLst>
                                    <p:cond delay="0"/>
                                  </p:stCondLst>
                                  <p:childTnLst>
                                    <p:set>
                                      <p:cBhvr>
                                        <p:cTn id="38" dur="1" fill="hold">
                                          <p:stCondLst>
                                            <p:cond delay="0"/>
                                          </p:stCondLst>
                                        </p:cTn>
                                        <p:tgtEl>
                                          <p:spTgt spid="20"/>
                                        </p:tgtEl>
                                        <p:attrNameLst>
                                          <p:attrName>style.visibility</p:attrName>
                                        </p:attrNameLst>
                                      </p:cBhvr>
                                      <p:to>
                                        <p:strVal val="visible"/>
                                      </p:to>
                                    </p:set>
                                    <p:animEffect transition="in" filter="wheel(1)">
                                      <p:cBhvr>
                                        <p:cTn id="39" dur="2000"/>
                                        <p:tgtEl>
                                          <p:spTgt spid="20"/>
                                        </p:tgtEl>
                                      </p:cBhvr>
                                    </p:animEffect>
                                  </p:childTnLst>
                                </p:cTn>
                              </p:par>
                            </p:childTnLst>
                          </p:cTn>
                        </p:par>
                        <p:par>
                          <p:cTn id="40" fill="hold">
                            <p:stCondLst>
                              <p:cond delay="6750"/>
                            </p:stCondLst>
                            <p:childTnLst>
                              <p:par>
                                <p:cTn id="41" presetID="22" presetClass="entr" presetSubtype="4" fill="hold" grpId="0" nodeType="afterEffect">
                                  <p:stCondLst>
                                    <p:cond delay="0"/>
                                  </p:stCondLst>
                                  <p:childTnLst>
                                    <p:set>
                                      <p:cBhvr>
                                        <p:cTn id="42" dur="1" fill="hold">
                                          <p:stCondLst>
                                            <p:cond delay="0"/>
                                          </p:stCondLst>
                                        </p:cTn>
                                        <p:tgtEl>
                                          <p:spTgt spid="23"/>
                                        </p:tgtEl>
                                        <p:attrNameLst>
                                          <p:attrName>style.visibility</p:attrName>
                                        </p:attrNameLst>
                                      </p:cBhvr>
                                      <p:to>
                                        <p:strVal val="visible"/>
                                      </p:to>
                                    </p:set>
                                    <p:animEffect transition="in" filter="wipe(down)">
                                      <p:cBhvr>
                                        <p:cTn id="43" dur="500"/>
                                        <p:tgtEl>
                                          <p:spTgt spid="23"/>
                                        </p:tgtEl>
                                      </p:cBhvr>
                                    </p:animEffect>
                                  </p:childTnLst>
                                </p:cTn>
                              </p:par>
                            </p:childTnLst>
                          </p:cTn>
                        </p:par>
                        <p:par>
                          <p:cTn id="44" fill="hold">
                            <p:stCondLst>
                              <p:cond delay="7250"/>
                            </p:stCondLst>
                            <p:childTnLst>
                              <p:par>
                                <p:cTn id="45" presetID="22" presetClass="entr" presetSubtype="8" fill="hold" nodeType="afterEffect">
                                  <p:stCondLst>
                                    <p:cond delay="0"/>
                                  </p:stCondLst>
                                  <p:childTnLst>
                                    <p:set>
                                      <p:cBhvr>
                                        <p:cTn id="46" dur="1" fill="hold">
                                          <p:stCondLst>
                                            <p:cond delay="0"/>
                                          </p:stCondLst>
                                        </p:cTn>
                                        <p:tgtEl>
                                          <p:spTgt spid="30"/>
                                        </p:tgtEl>
                                        <p:attrNameLst>
                                          <p:attrName>style.visibility</p:attrName>
                                        </p:attrNameLst>
                                      </p:cBhvr>
                                      <p:to>
                                        <p:strVal val="visible"/>
                                      </p:to>
                                    </p:set>
                                    <p:animEffect transition="in" filter="wipe(left)">
                                      <p:cBhvr>
                                        <p:cTn id="47" dur="500"/>
                                        <p:tgtEl>
                                          <p:spTgt spid="30"/>
                                        </p:tgtEl>
                                      </p:cBhvr>
                                    </p:animEffect>
                                  </p:childTnLst>
                                </p:cTn>
                              </p:par>
                            </p:childTnLst>
                          </p:cTn>
                        </p:par>
                        <p:par>
                          <p:cTn id="48" fill="hold">
                            <p:stCondLst>
                              <p:cond delay="7750"/>
                            </p:stCondLst>
                            <p:childTnLst>
                              <p:par>
                                <p:cTn id="49" presetID="53" presetClass="entr" presetSubtype="528" fill="hold" nodeType="afterEffect">
                                  <p:stCondLst>
                                    <p:cond delay="0"/>
                                  </p:stCondLst>
                                  <p:childTnLst>
                                    <p:set>
                                      <p:cBhvr>
                                        <p:cTn id="50" dur="1" fill="hold">
                                          <p:stCondLst>
                                            <p:cond delay="0"/>
                                          </p:stCondLst>
                                        </p:cTn>
                                        <p:tgtEl>
                                          <p:spTgt spid="68"/>
                                        </p:tgtEl>
                                        <p:attrNameLst>
                                          <p:attrName>style.visibility</p:attrName>
                                        </p:attrNameLst>
                                      </p:cBhvr>
                                      <p:to>
                                        <p:strVal val="visible"/>
                                      </p:to>
                                    </p:set>
                                    <p:anim calcmode="lin" valueType="num">
                                      <p:cBhvr>
                                        <p:cTn id="51" dur="500" fill="hold"/>
                                        <p:tgtEl>
                                          <p:spTgt spid="68"/>
                                        </p:tgtEl>
                                        <p:attrNameLst>
                                          <p:attrName>ppt_w</p:attrName>
                                        </p:attrNameLst>
                                      </p:cBhvr>
                                      <p:tavLst>
                                        <p:tav tm="0">
                                          <p:val>
                                            <p:fltVal val="0"/>
                                          </p:val>
                                        </p:tav>
                                        <p:tav tm="100000">
                                          <p:val>
                                            <p:strVal val="#ppt_w"/>
                                          </p:val>
                                        </p:tav>
                                      </p:tavLst>
                                    </p:anim>
                                    <p:anim calcmode="lin" valueType="num">
                                      <p:cBhvr>
                                        <p:cTn id="52" dur="500" fill="hold"/>
                                        <p:tgtEl>
                                          <p:spTgt spid="68"/>
                                        </p:tgtEl>
                                        <p:attrNameLst>
                                          <p:attrName>ppt_h</p:attrName>
                                        </p:attrNameLst>
                                      </p:cBhvr>
                                      <p:tavLst>
                                        <p:tav tm="0">
                                          <p:val>
                                            <p:fltVal val="0"/>
                                          </p:val>
                                        </p:tav>
                                        <p:tav tm="100000">
                                          <p:val>
                                            <p:strVal val="#ppt_h"/>
                                          </p:val>
                                        </p:tav>
                                      </p:tavLst>
                                    </p:anim>
                                    <p:animEffect transition="in" filter="fade">
                                      <p:cBhvr>
                                        <p:cTn id="53" dur="500"/>
                                        <p:tgtEl>
                                          <p:spTgt spid="68"/>
                                        </p:tgtEl>
                                      </p:cBhvr>
                                    </p:animEffect>
                                    <p:anim calcmode="lin" valueType="num">
                                      <p:cBhvr>
                                        <p:cTn id="54" dur="500" fill="hold"/>
                                        <p:tgtEl>
                                          <p:spTgt spid="68"/>
                                        </p:tgtEl>
                                        <p:attrNameLst>
                                          <p:attrName>ppt_x</p:attrName>
                                        </p:attrNameLst>
                                      </p:cBhvr>
                                      <p:tavLst>
                                        <p:tav tm="0">
                                          <p:val>
                                            <p:fltVal val="0.5"/>
                                          </p:val>
                                        </p:tav>
                                        <p:tav tm="100000">
                                          <p:val>
                                            <p:strVal val="#ppt_x"/>
                                          </p:val>
                                        </p:tav>
                                      </p:tavLst>
                                    </p:anim>
                                    <p:anim calcmode="lin" valueType="num">
                                      <p:cBhvr>
                                        <p:cTn id="55" dur="500" fill="hold"/>
                                        <p:tgtEl>
                                          <p:spTgt spid="68"/>
                                        </p:tgtEl>
                                        <p:attrNameLst>
                                          <p:attrName>ppt_y</p:attrName>
                                        </p:attrNameLst>
                                      </p:cBhvr>
                                      <p:tavLst>
                                        <p:tav tm="0">
                                          <p:val>
                                            <p:fltVal val="0.5"/>
                                          </p:val>
                                        </p:tav>
                                        <p:tav tm="100000">
                                          <p:val>
                                            <p:strVal val="#ppt_y"/>
                                          </p:val>
                                        </p:tav>
                                      </p:tavLst>
                                    </p:anim>
                                  </p:childTnLst>
                                </p:cTn>
                              </p:par>
                            </p:childTnLst>
                          </p:cTn>
                        </p:par>
                        <p:par>
                          <p:cTn id="56" fill="hold">
                            <p:stCondLst>
                              <p:cond delay="8250"/>
                            </p:stCondLst>
                            <p:childTnLst>
                              <p:par>
                                <p:cTn id="57" presetID="53" presetClass="entr" presetSubtype="528" fill="hold" grpId="0" nodeType="afterEffect">
                                  <p:stCondLst>
                                    <p:cond delay="0"/>
                                  </p:stCondLst>
                                  <p:childTnLst>
                                    <p:set>
                                      <p:cBhvr>
                                        <p:cTn id="58" dur="1" fill="hold">
                                          <p:stCondLst>
                                            <p:cond delay="0"/>
                                          </p:stCondLst>
                                        </p:cTn>
                                        <p:tgtEl>
                                          <p:spTgt spid="53"/>
                                        </p:tgtEl>
                                        <p:attrNameLst>
                                          <p:attrName>style.visibility</p:attrName>
                                        </p:attrNameLst>
                                      </p:cBhvr>
                                      <p:to>
                                        <p:strVal val="visible"/>
                                      </p:to>
                                    </p:set>
                                    <p:anim calcmode="lin" valueType="num">
                                      <p:cBhvr>
                                        <p:cTn id="59" dur="500" fill="hold"/>
                                        <p:tgtEl>
                                          <p:spTgt spid="53"/>
                                        </p:tgtEl>
                                        <p:attrNameLst>
                                          <p:attrName>ppt_w</p:attrName>
                                        </p:attrNameLst>
                                      </p:cBhvr>
                                      <p:tavLst>
                                        <p:tav tm="0">
                                          <p:val>
                                            <p:fltVal val="0"/>
                                          </p:val>
                                        </p:tav>
                                        <p:tav tm="100000">
                                          <p:val>
                                            <p:strVal val="#ppt_w"/>
                                          </p:val>
                                        </p:tav>
                                      </p:tavLst>
                                    </p:anim>
                                    <p:anim calcmode="lin" valueType="num">
                                      <p:cBhvr>
                                        <p:cTn id="60" dur="500" fill="hold"/>
                                        <p:tgtEl>
                                          <p:spTgt spid="53"/>
                                        </p:tgtEl>
                                        <p:attrNameLst>
                                          <p:attrName>ppt_h</p:attrName>
                                        </p:attrNameLst>
                                      </p:cBhvr>
                                      <p:tavLst>
                                        <p:tav tm="0">
                                          <p:val>
                                            <p:fltVal val="0"/>
                                          </p:val>
                                        </p:tav>
                                        <p:tav tm="100000">
                                          <p:val>
                                            <p:strVal val="#ppt_h"/>
                                          </p:val>
                                        </p:tav>
                                      </p:tavLst>
                                    </p:anim>
                                    <p:animEffect transition="in" filter="fade">
                                      <p:cBhvr>
                                        <p:cTn id="61" dur="500"/>
                                        <p:tgtEl>
                                          <p:spTgt spid="53"/>
                                        </p:tgtEl>
                                      </p:cBhvr>
                                    </p:animEffect>
                                    <p:anim calcmode="lin" valueType="num">
                                      <p:cBhvr>
                                        <p:cTn id="62" dur="500" fill="hold"/>
                                        <p:tgtEl>
                                          <p:spTgt spid="53"/>
                                        </p:tgtEl>
                                        <p:attrNameLst>
                                          <p:attrName>ppt_x</p:attrName>
                                        </p:attrNameLst>
                                      </p:cBhvr>
                                      <p:tavLst>
                                        <p:tav tm="0">
                                          <p:val>
                                            <p:fltVal val="0.5"/>
                                          </p:val>
                                        </p:tav>
                                        <p:tav tm="100000">
                                          <p:val>
                                            <p:strVal val="#ppt_x"/>
                                          </p:val>
                                        </p:tav>
                                      </p:tavLst>
                                    </p:anim>
                                    <p:anim calcmode="lin" valueType="num">
                                      <p:cBhvr>
                                        <p:cTn id="63" dur="500" fill="hold"/>
                                        <p:tgtEl>
                                          <p:spTgt spid="53"/>
                                        </p:tgtEl>
                                        <p:attrNameLst>
                                          <p:attrName>ppt_y</p:attrName>
                                        </p:attrNameLst>
                                      </p:cBhvr>
                                      <p:tavLst>
                                        <p:tav tm="0">
                                          <p:val>
                                            <p:fltVal val="0.5"/>
                                          </p:val>
                                        </p:tav>
                                        <p:tav tm="100000">
                                          <p:val>
                                            <p:strVal val="#ppt_y"/>
                                          </p:val>
                                        </p:tav>
                                      </p:tavLst>
                                    </p:anim>
                                  </p:childTnLst>
                                </p:cTn>
                              </p:par>
                            </p:childTnLst>
                          </p:cTn>
                        </p:par>
                        <p:par>
                          <p:cTn id="64" fill="hold">
                            <p:stCondLst>
                              <p:cond delay="8750"/>
                            </p:stCondLst>
                            <p:childTnLst>
                              <p:par>
                                <p:cTn id="65" presetID="21" presetClass="entr" presetSubtype="1" fill="hold" grpId="0" nodeType="afterEffect">
                                  <p:stCondLst>
                                    <p:cond delay="0"/>
                                  </p:stCondLst>
                                  <p:childTnLst>
                                    <p:set>
                                      <p:cBhvr>
                                        <p:cTn id="66" dur="1" fill="hold">
                                          <p:stCondLst>
                                            <p:cond delay="0"/>
                                          </p:stCondLst>
                                        </p:cTn>
                                        <p:tgtEl>
                                          <p:spTgt spid="19"/>
                                        </p:tgtEl>
                                        <p:attrNameLst>
                                          <p:attrName>style.visibility</p:attrName>
                                        </p:attrNameLst>
                                      </p:cBhvr>
                                      <p:to>
                                        <p:strVal val="visible"/>
                                      </p:to>
                                    </p:set>
                                    <p:animEffect transition="in" filter="wheel(1)">
                                      <p:cBhvr>
                                        <p:cTn id="67" dur="2000"/>
                                        <p:tgtEl>
                                          <p:spTgt spid="19"/>
                                        </p:tgtEl>
                                      </p:cBhvr>
                                    </p:animEffect>
                                  </p:childTnLst>
                                </p:cTn>
                              </p:par>
                            </p:childTnLst>
                          </p:cTn>
                        </p:par>
                        <p:par>
                          <p:cTn id="68" fill="hold">
                            <p:stCondLst>
                              <p:cond delay="10750"/>
                            </p:stCondLst>
                            <p:childTnLst>
                              <p:par>
                                <p:cTn id="69" presetID="22" presetClass="entr" presetSubtype="4" fill="hold" grpId="0" nodeType="afterEffect">
                                  <p:stCondLst>
                                    <p:cond delay="0"/>
                                  </p:stCondLst>
                                  <p:childTnLst>
                                    <p:set>
                                      <p:cBhvr>
                                        <p:cTn id="70" dur="1" fill="hold">
                                          <p:stCondLst>
                                            <p:cond delay="0"/>
                                          </p:stCondLst>
                                        </p:cTn>
                                        <p:tgtEl>
                                          <p:spTgt spid="25"/>
                                        </p:tgtEl>
                                        <p:attrNameLst>
                                          <p:attrName>style.visibility</p:attrName>
                                        </p:attrNameLst>
                                      </p:cBhvr>
                                      <p:to>
                                        <p:strVal val="visible"/>
                                      </p:to>
                                    </p:set>
                                    <p:animEffect transition="in" filter="wipe(down)">
                                      <p:cBhvr>
                                        <p:cTn id="71" dur="500"/>
                                        <p:tgtEl>
                                          <p:spTgt spid="25"/>
                                        </p:tgtEl>
                                      </p:cBhvr>
                                    </p:animEffect>
                                  </p:childTnLst>
                                </p:cTn>
                              </p:par>
                            </p:childTnLst>
                          </p:cTn>
                        </p:par>
                        <p:par>
                          <p:cTn id="72" fill="hold">
                            <p:stCondLst>
                              <p:cond delay="11250"/>
                            </p:stCondLst>
                            <p:childTnLst>
                              <p:par>
                                <p:cTn id="73" presetID="22" presetClass="entr" presetSubtype="8" fill="hold" nodeType="afterEffect">
                                  <p:stCondLst>
                                    <p:cond delay="0"/>
                                  </p:stCondLst>
                                  <p:childTnLst>
                                    <p:set>
                                      <p:cBhvr>
                                        <p:cTn id="74" dur="1" fill="hold">
                                          <p:stCondLst>
                                            <p:cond delay="0"/>
                                          </p:stCondLst>
                                        </p:cTn>
                                        <p:tgtEl>
                                          <p:spTgt spid="33"/>
                                        </p:tgtEl>
                                        <p:attrNameLst>
                                          <p:attrName>style.visibility</p:attrName>
                                        </p:attrNameLst>
                                      </p:cBhvr>
                                      <p:to>
                                        <p:strVal val="visible"/>
                                      </p:to>
                                    </p:set>
                                    <p:animEffect transition="in" filter="wipe(left)">
                                      <p:cBhvr>
                                        <p:cTn id="75" dur="500"/>
                                        <p:tgtEl>
                                          <p:spTgt spid="33"/>
                                        </p:tgtEl>
                                      </p:cBhvr>
                                    </p:animEffect>
                                  </p:childTnLst>
                                </p:cTn>
                              </p:par>
                            </p:childTnLst>
                          </p:cTn>
                        </p:par>
                        <p:par>
                          <p:cTn id="76" fill="hold">
                            <p:stCondLst>
                              <p:cond delay="11750"/>
                            </p:stCondLst>
                            <p:childTnLst>
                              <p:par>
                                <p:cTn id="77" presetID="53" presetClass="entr" presetSubtype="528" fill="hold" nodeType="afterEffect">
                                  <p:stCondLst>
                                    <p:cond delay="0"/>
                                  </p:stCondLst>
                                  <p:childTnLst>
                                    <p:set>
                                      <p:cBhvr>
                                        <p:cTn id="78" dur="1" fill="hold">
                                          <p:stCondLst>
                                            <p:cond delay="0"/>
                                          </p:stCondLst>
                                        </p:cTn>
                                        <p:tgtEl>
                                          <p:spTgt spid="66"/>
                                        </p:tgtEl>
                                        <p:attrNameLst>
                                          <p:attrName>style.visibility</p:attrName>
                                        </p:attrNameLst>
                                      </p:cBhvr>
                                      <p:to>
                                        <p:strVal val="visible"/>
                                      </p:to>
                                    </p:set>
                                    <p:anim calcmode="lin" valueType="num">
                                      <p:cBhvr>
                                        <p:cTn id="79" dur="500" fill="hold"/>
                                        <p:tgtEl>
                                          <p:spTgt spid="66"/>
                                        </p:tgtEl>
                                        <p:attrNameLst>
                                          <p:attrName>ppt_w</p:attrName>
                                        </p:attrNameLst>
                                      </p:cBhvr>
                                      <p:tavLst>
                                        <p:tav tm="0">
                                          <p:val>
                                            <p:fltVal val="0"/>
                                          </p:val>
                                        </p:tav>
                                        <p:tav tm="100000">
                                          <p:val>
                                            <p:strVal val="#ppt_w"/>
                                          </p:val>
                                        </p:tav>
                                      </p:tavLst>
                                    </p:anim>
                                    <p:anim calcmode="lin" valueType="num">
                                      <p:cBhvr>
                                        <p:cTn id="80" dur="500" fill="hold"/>
                                        <p:tgtEl>
                                          <p:spTgt spid="66"/>
                                        </p:tgtEl>
                                        <p:attrNameLst>
                                          <p:attrName>ppt_h</p:attrName>
                                        </p:attrNameLst>
                                      </p:cBhvr>
                                      <p:tavLst>
                                        <p:tav tm="0">
                                          <p:val>
                                            <p:fltVal val="0"/>
                                          </p:val>
                                        </p:tav>
                                        <p:tav tm="100000">
                                          <p:val>
                                            <p:strVal val="#ppt_h"/>
                                          </p:val>
                                        </p:tav>
                                      </p:tavLst>
                                    </p:anim>
                                    <p:animEffect transition="in" filter="fade">
                                      <p:cBhvr>
                                        <p:cTn id="81" dur="500"/>
                                        <p:tgtEl>
                                          <p:spTgt spid="66"/>
                                        </p:tgtEl>
                                      </p:cBhvr>
                                    </p:animEffect>
                                    <p:anim calcmode="lin" valueType="num">
                                      <p:cBhvr>
                                        <p:cTn id="82" dur="500" fill="hold"/>
                                        <p:tgtEl>
                                          <p:spTgt spid="66"/>
                                        </p:tgtEl>
                                        <p:attrNameLst>
                                          <p:attrName>ppt_x</p:attrName>
                                        </p:attrNameLst>
                                      </p:cBhvr>
                                      <p:tavLst>
                                        <p:tav tm="0">
                                          <p:val>
                                            <p:fltVal val="0.5"/>
                                          </p:val>
                                        </p:tav>
                                        <p:tav tm="100000">
                                          <p:val>
                                            <p:strVal val="#ppt_x"/>
                                          </p:val>
                                        </p:tav>
                                      </p:tavLst>
                                    </p:anim>
                                    <p:anim calcmode="lin" valueType="num">
                                      <p:cBhvr>
                                        <p:cTn id="83" dur="500" fill="hold"/>
                                        <p:tgtEl>
                                          <p:spTgt spid="66"/>
                                        </p:tgtEl>
                                        <p:attrNameLst>
                                          <p:attrName>ppt_y</p:attrName>
                                        </p:attrNameLst>
                                      </p:cBhvr>
                                      <p:tavLst>
                                        <p:tav tm="0">
                                          <p:val>
                                            <p:fltVal val="0.5"/>
                                          </p:val>
                                        </p:tav>
                                        <p:tav tm="100000">
                                          <p:val>
                                            <p:strVal val="#ppt_y"/>
                                          </p:val>
                                        </p:tav>
                                      </p:tavLst>
                                    </p:anim>
                                  </p:childTnLst>
                                </p:cTn>
                              </p:par>
                            </p:childTnLst>
                          </p:cTn>
                        </p:par>
                        <p:par>
                          <p:cTn id="84" fill="hold">
                            <p:stCondLst>
                              <p:cond delay="12250"/>
                            </p:stCondLst>
                            <p:childTnLst>
                              <p:par>
                                <p:cTn id="85" presetID="53" presetClass="entr" presetSubtype="528" fill="hold" grpId="0" nodeType="afterEffect">
                                  <p:stCondLst>
                                    <p:cond delay="0"/>
                                  </p:stCondLst>
                                  <p:childTnLst>
                                    <p:set>
                                      <p:cBhvr>
                                        <p:cTn id="86" dur="1" fill="hold">
                                          <p:stCondLst>
                                            <p:cond delay="0"/>
                                          </p:stCondLst>
                                        </p:cTn>
                                        <p:tgtEl>
                                          <p:spTgt spid="57"/>
                                        </p:tgtEl>
                                        <p:attrNameLst>
                                          <p:attrName>style.visibility</p:attrName>
                                        </p:attrNameLst>
                                      </p:cBhvr>
                                      <p:to>
                                        <p:strVal val="visible"/>
                                      </p:to>
                                    </p:set>
                                    <p:anim calcmode="lin" valueType="num">
                                      <p:cBhvr>
                                        <p:cTn id="87" dur="500" fill="hold"/>
                                        <p:tgtEl>
                                          <p:spTgt spid="57"/>
                                        </p:tgtEl>
                                        <p:attrNameLst>
                                          <p:attrName>ppt_w</p:attrName>
                                        </p:attrNameLst>
                                      </p:cBhvr>
                                      <p:tavLst>
                                        <p:tav tm="0">
                                          <p:val>
                                            <p:fltVal val="0"/>
                                          </p:val>
                                        </p:tav>
                                        <p:tav tm="100000">
                                          <p:val>
                                            <p:strVal val="#ppt_w"/>
                                          </p:val>
                                        </p:tav>
                                      </p:tavLst>
                                    </p:anim>
                                    <p:anim calcmode="lin" valueType="num">
                                      <p:cBhvr>
                                        <p:cTn id="88" dur="500" fill="hold"/>
                                        <p:tgtEl>
                                          <p:spTgt spid="57"/>
                                        </p:tgtEl>
                                        <p:attrNameLst>
                                          <p:attrName>ppt_h</p:attrName>
                                        </p:attrNameLst>
                                      </p:cBhvr>
                                      <p:tavLst>
                                        <p:tav tm="0">
                                          <p:val>
                                            <p:fltVal val="0"/>
                                          </p:val>
                                        </p:tav>
                                        <p:tav tm="100000">
                                          <p:val>
                                            <p:strVal val="#ppt_h"/>
                                          </p:val>
                                        </p:tav>
                                      </p:tavLst>
                                    </p:anim>
                                    <p:animEffect transition="in" filter="fade">
                                      <p:cBhvr>
                                        <p:cTn id="89" dur="500"/>
                                        <p:tgtEl>
                                          <p:spTgt spid="57"/>
                                        </p:tgtEl>
                                      </p:cBhvr>
                                    </p:animEffect>
                                    <p:anim calcmode="lin" valueType="num">
                                      <p:cBhvr>
                                        <p:cTn id="90" dur="500" fill="hold"/>
                                        <p:tgtEl>
                                          <p:spTgt spid="57"/>
                                        </p:tgtEl>
                                        <p:attrNameLst>
                                          <p:attrName>ppt_x</p:attrName>
                                        </p:attrNameLst>
                                      </p:cBhvr>
                                      <p:tavLst>
                                        <p:tav tm="0">
                                          <p:val>
                                            <p:fltVal val="0.5"/>
                                          </p:val>
                                        </p:tav>
                                        <p:tav tm="100000">
                                          <p:val>
                                            <p:strVal val="#ppt_x"/>
                                          </p:val>
                                        </p:tav>
                                      </p:tavLst>
                                    </p:anim>
                                    <p:anim calcmode="lin" valueType="num">
                                      <p:cBhvr>
                                        <p:cTn id="91" dur="500" fill="hold"/>
                                        <p:tgtEl>
                                          <p:spTgt spid="57"/>
                                        </p:tgtEl>
                                        <p:attrNameLst>
                                          <p:attrName>ppt_y</p:attrName>
                                        </p:attrNameLst>
                                      </p:cBhvr>
                                      <p:tavLst>
                                        <p:tav tm="0">
                                          <p:val>
                                            <p:fltVal val="0.5"/>
                                          </p:val>
                                        </p:tav>
                                        <p:tav tm="100000">
                                          <p:val>
                                            <p:strVal val="#ppt_y"/>
                                          </p:val>
                                        </p:tav>
                                      </p:tavLst>
                                    </p:anim>
                                  </p:childTnLst>
                                </p:cTn>
                              </p:par>
                            </p:childTnLst>
                          </p:cTn>
                        </p:par>
                        <p:par>
                          <p:cTn id="92" fill="hold">
                            <p:stCondLst>
                              <p:cond delay="12750"/>
                            </p:stCondLst>
                            <p:childTnLst>
                              <p:par>
                                <p:cTn id="93" presetID="21" presetClass="entr" presetSubtype="1" fill="hold" grpId="0" nodeType="afterEffect">
                                  <p:stCondLst>
                                    <p:cond delay="0"/>
                                  </p:stCondLst>
                                  <p:childTnLst>
                                    <p:set>
                                      <p:cBhvr>
                                        <p:cTn id="94" dur="1" fill="hold">
                                          <p:stCondLst>
                                            <p:cond delay="0"/>
                                          </p:stCondLst>
                                        </p:cTn>
                                        <p:tgtEl>
                                          <p:spTgt spid="15"/>
                                        </p:tgtEl>
                                        <p:attrNameLst>
                                          <p:attrName>style.visibility</p:attrName>
                                        </p:attrNameLst>
                                      </p:cBhvr>
                                      <p:to>
                                        <p:strVal val="visible"/>
                                      </p:to>
                                    </p:set>
                                    <p:animEffect transition="in" filter="wheel(1)">
                                      <p:cBhvr>
                                        <p:cTn id="95" dur="2000"/>
                                        <p:tgtEl>
                                          <p:spTgt spid="15"/>
                                        </p:tgtEl>
                                      </p:cBhvr>
                                    </p:animEffect>
                                  </p:childTnLst>
                                </p:cTn>
                              </p:par>
                            </p:childTnLst>
                          </p:cTn>
                        </p:par>
                        <p:par>
                          <p:cTn id="96" fill="hold">
                            <p:stCondLst>
                              <p:cond delay="14750"/>
                            </p:stCondLst>
                            <p:childTnLst>
                              <p:par>
                                <p:cTn id="97" presetID="22" presetClass="entr" presetSubtype="4" fill="hold" grpId="0" nodeType="afterEffect">
                                  <p:stCondLst>
                                    <p:cond delay="0"/>
                                  </p:stCondLst>
                                  <p:childTnLst>
                                    <p:set>
                                      <p:cBhvr>
                                        <p:cTn id="98" dur="1" fill="hold">
                                          <p:stCondLst>
                                            <p:cond delay="0"/>
                                          </p:stCondLst>
                                        </p:cTn>
                                        <p:tgtEl>
                                          <p:spTgt spid="26"/>
                                        </p:tgtEl>
                                        <p:attrNameLst>
                                          <p:attrName>style.visibility</p:attrName>
                                        </p:attrNameLst>
                                      </p:cBhvr>
                                      <p:to>
                                        <p:strVal val="visible"/>
                                      </p:to>
                                    </p:set>
                                    <p:animEffect transition="in" filter="wipe(down)">
                                      <p:cBhvr>
                                        <p:cTn id="99" dur="500"/>
                                        <p:tgtEl>
                                          <p:spTgt spid="26"/>
                                        </p:tgtEl>
                                      </p:cBhvr>
                                    </p:animEffect>
                                  </p:childTnLst>
                                </p:cTn>
                              </p:par>
                            </p:childTnLst>
                          </p:cTn>
                        </p:par>
                        <p:par>
                          <p:cTn id="100" fill="hold">
                            <p:stCondLst>
                              <p:cond delay="15250"/>
                            </p:stCondLst>
                            <p:childTnLst>
                              <p:par>
                                <p:cTn id="101" presetID="22" presetClass="entr" presetSubtype="8" fill="hold" nodeType="afterEffect">
                                  <p:stCondLst>
                                    <p:cond delay="0"/>
                                  </p:stCondLst>
                                  <p:childTnLst>
                                    <p:set>
                                      <p:cBhvr>
                                        <p:cTn id="102" dur="1" fill="hold">
                                          <p:stCondLst>
                                            <p:cond delay="0"/>
                                          </p:stCondLst>
                                        </p:cTn>
                                        <p:tgtEl>
                                          <p:spTgt spid="36"/>
                                        </p:tgtEl>
                                        <p:attrNameLst>
                                          <p:attrName>style.visibility</p:attrName>
                                        </p:attrNameLst>
                                      </p:cBhvr>
                                      <p:to>
                                        <p:strVal val="visible"/>
                                      </p:to>
                                    </p:set>
                                    <p:animEffect transition="in" filter="wipe(left)">
                                      <p:cBhvr>
                                        <p:cTn id="103" dur="500"/>
                                        <p:tgtEl>
                                          <p:spTgt spid="36"/>
                                        </p:tgtEl>
                                      </p:cBhvr>
                                    </p:animEffect>
                                  </p:childTnLst>
                                </p:cTn>
                              </p:par>
                            </p:childTnLst>
                          </p:cTn>
                        </p:par>
                        <p:par>
                          <p:cTn id="104" fill="hold">
                            <p:stCondLst>
                              <p:cond delay="15750"/>
                            </p:stCondLst>
                            <p:childTnLst>
                              <p:par>
                                <p:cTn id="105" presetID="53" presetClass="entr" presetSubtype="528" fill="hold" nodeType="afterEffect">
                                  <p:stCondLst>
                                    <p:cond delay="0"/>
                                  </p:stCondLst>
                                  <p:childTnLst>
                                    <p:set>
                                      <p:cBhvr>
                                        <p:cTn id="106" dur="1" fill="hold">
                                          <p:stCondLst>
                                            <p:cond delay="0"/>
                                          </p:stCondLst>
                                        </p:cTn>
                                        <p:tgtEl>
                                          <p:spTgt spid="69"/>
                                        </p:tgtEl>
                                        <p:attrNameLst>
                                          <p:attrName>style.visibility</p:attrName>
                                        </p:attrNameLst>
                                      </p:cBhvr>
                                      <p:to>
                                        <p:strVal val="visible"/>
                                      </p:to>
                                    </p:set>
                                    <p:anim calcmode="lin" valueType="num">
                                      <p:cBhvr>
                                        <p:cTn id="107" dur="500" fill="hold"/>
                                        <p:tgtEl>
                                          <p:spTgt spid="69"/>
                                        </p:tgtEl>
                                        <p:attrNameLst>
                                          <p:attrName>ppt_w</p:attrName>
                                        </p:attrNameLst>
                                      </p:cBhvr>
                                      <p:tavLst>
                                        <p:tav tm="0">
                                          <p:val>
                                            <p:fltVal val="0"/>
                                          </p:val>
                                        </p:tav>
                                        <p:tav tm="100000">
                                          <p:val>
                                            <p:strVal val="#ppt_w"/>
                                          </p:val>
                                        </p:tav>
                                      </p:tavLst>
                                    </p:anim>
                                    <p:anim calcmode="lin" valueType="num">
                                      <p:cBhvr>
                                        <p:cTn id="108" dur="500" fill="hold"/>
                                        <p:tgtEl>
                                          <p:spTgt spid="69"/>
                                        </p:tgtEl>
                                        <p:attrNameLst>
                                          <p:attrName>ppt_h</p:attrName>
                                        </p:attrNameLst>
                                      </p:cBhvr>
                                      <p:tavLst>
                                        <p:tav tm="0">
                                          <p:val>
                                            <p:fltVal val="0"/>
                                          </p:val>
                                        </p:tav>
                                        <p:tav tm="100000">
                                          <p:val>
                                            <p:strVal val="#ppt_h"/>
                                          </p:val>
                                        </p:tav>
                                      </p:tavLst>
                                    </p:anim>
                                    <p:animEffect transition="in" filter="fade">
                                      <p:cBhvr>
                                        <p:cTn id="109" dur="500"/>
                                        <p:tgtEl>
                                          <p:spTgt spid="69"/>
                                        </p:tgtEl>
                                      </p:cBhvr>
                                    </p:animEffect>
                                    <p:anim calcmode="lin" valueType="num">
                                      <p:cBhvr>
                                        <p:cTn id="110" dur="500" fill="hold"/>
                                        <p:tgtEl>
                                          <p:spTgt spid="69"/>
                                        </p:tgtEl>
                                        <p:attrNameLst>
                                          <p:attrName>ppt_x</p:attrName>
                                        </p:attrNameLst>
                                      </p:cBhvr>
                                      <p:tavLst>
                                        <p:tav tm="0">
                                          <p:val>
                                            <p:fltVal val="0.5"/>
                                          </p:val>
                                        </p:tav>
                                        <p:tav tm="100000">
                                          <p:val>
                                            <p:strVal val="#ppt_x"/>
                                          </p:val>
                                        </p:tav>
                                      </p:tavLst>
                                    </p:anim>
                                    <p:anim calcmode="lin" valueType="num">
                                      <p:cBhvr>
                                        <p:cTn id="111" dur="500" fill="hold"/>
                                        <p:tgtEl>
                                          <p:spTgt spid="69"/>
                                        </p:tgtEl>
                                        <p:attrNameLst>
                                          <p:attrName>ppt_y</p:attrName>
                                        </p:attrNameLst>
                                      </p:cBhvr>
                                      <p:tavLst>
                                        <p:tav tm="0">
                                          <p:val>
                                            <p:fltVal val="0.5"/>
                                          </p:val>
                                        </p:tav>
                                        <p:tav tm="100000">
                                          <p:val>
                                            <p:strVal val="#ppt_y"/>
                                          </p:val>
                                        </p:tav>
                                      </p:tavLst>
                                    </p:anim>
                                  </p:childTnLst>
                                </p:cTn>
                              </p:par>
                            </p:childTnLst>
                          </p:cTn>
                        </p:par>
                        <p:par>
                          <p:cTn id="112" fill="hold">
                            <p:stCondLst>
                              <p:cond delay="16250"/>
                            </p:stCondLst>
                            <p:childTnLst>
                              <p:par>
                                <p:cTn id="113" presetID="53" presetClass="entr" presetSubtype="528" fill="hold" grpId="0" nodeType="afterEffect">
                                  <p:stCondLst>
                                    <p:cond delay="0"/>
                                  </p:stCondLst>
                                  <p:childTnLst>
                                    <p:set>
                                      <p:cBhvr>
                                        <p:cTn id="114" dur="1" fill="hold">
                                          <p:stCondLst>
                                            <p:cond delay="0"/>
                                          </p:stCondLst>
                                        </p:cTn>
                                        <p:tgtEl>
                                          <p:spTgt spid="61"/>
                                        </p:tgtEl>
                                        <p:attrNameLst>
                                          <p:attrName>style.visibility</p:attrName>
                                        </p:attrNameLst>
                                      </p:cBhvr>
                                      <p:to>
                                        <p:strVal val="visible"/>
                                      </p:to>
                                    </p:set>
                                    <p:anim calcmode="lin" valueType="num">
                                      <p:cBhvr>
                                        <p:cTn id="115" dur="500" fill="hold"/>
                                        <p:tgtEl>
                                          <p:spTgt spid="61"/>
                                        </p:tgtEl>
                                        <p:attrNameLst>
                                          <p:attrName>ppt_w</p:attrName>
                                        </p:attrNameLst>
                                      </p:cBhvr>
                                      <p:tavLst>
                                        <p:tav tm="0">
                                          <p:val>
                                            <p:fltVal val="0"/>
                                          </p:val>
                                        </p:tav>
                                        <p:tav tm="100000">
                                          <p:val>
                                            <p:strVal val="#ppt_w"/>
                                          </p:val>
                                        </p:tav>
                                      </p:tavLst>
                                    </p:anim>
                                    <p:anim calcmode="lin" valueType="num">
                                      <p:cBhvr>
                                        <p:cTn id="116" dur="500" fill="hold"/>
                                        <p:tgtEl>
                                          <p:spTgt spid="61"/>
                                        </p:tgtEl>
                                        <p:attrNameLst>
                                          <p:attrName>ppt_h</p:attrName>
                                        </p:attrNameLst>
                                      </p:cBhvr>
                                      <p:tavLst>
                                        <p:tav tm="0">
                                          <p:val>
                                            <p:fltVal val="0"/>
                                          </p:val>
                                        </p:tav>
                                        <p:tav tm="100000">
                                          <p:val>
                                            <p:strVal val="#ppt_h"/>
                                          </p:val>
                                        </p:tav>
                                      </p:tavLst>
                                    </p:anim>
                                    <p:animEffect transition="in" filter="fade">
                                      <p:cBhvr>
                                        <p:cTn id="117" dur="500"/>
                                        <p:tgtEl>
                                          <p:spTgt spid="61"/>
                                        </p:tgtEl>
                                      </p:cBhvr>
                                    </p:animEffect>
                                    <p:anim calcmode="lin" valueType="num">
                                      <p:cBhvr>
                                        <p:cTn id="118" dur="500" fill="hold"/>
                                        <p:tgtEl>
                                          <p:spTgt spid="61"/>
                                        </p:tgtEl>
                                        <p:attrNameLst>
                                          <p:attrName>ppt_x</p:attrName>
                                        </p:attrNameLst>
                                      </p:cBhvr>
                                      <p:tavLst>
                                        <p:tav tm="0">
                                          <p:val>
                                            <p:fltVal val="0.5"/>
                                          </p:val>
                                        </p:tav>
                                        <p:tav tm="100000">
                                          <p:val>
                                            <p:strVal val="#ppt_x"/>
                                          </p:val>
                                        </p:tav>
                                      </p:tavLst>
                                    </p:anim>
                                    <p:anim calcmode="lin" valueType="num">
                                      <p:cBhvr>
                                        <p:cTn id="119" dur="500" fill="hold"/>
                                        <p:tgtEl>
                                          <p:spTgt spid="61"/>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19" grpId="0" animBg="1"/>
      <p:bldP spid="15" grpId="0" animBg="1"/>
      <p:bldP spid="23" grpId="0" animBg="1"/>
      <p:bldP spid="24" grpId="0" animBg="1"/>
      <p:bldP spid="25" grpId="0" animBg="1"/>
      <p:bldP spid="26" grpId="0" animBg="1"/>
      <p:bldP spid="40" grpId="0"/>
      <p:bldP spid="53" grpId="0"/>
      <p:bldP spid="57" grpId="0"/>
      <p:bldP spid="6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645</TotalTime>
  <Words>1214</Words>
  <Application>Microsoft Office PowerPoint</Application>
  <PresentationFormat>Widescreen</PresentationFormat>
  <Paragraphs>57</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86</cp:revision>
  <dcterms:created xsi:type="dcterms:W3CDTF">2016-09-28T22:08:47Z</dcterms:created>
  <dcterms:modified xsi:type="dcterms:W3CDTF">2016-10-01T22:03:05Z</dcterms:modified>
</cp:coreProperties>
</file>