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Rectangle 1"/>
          <p:cNvSpPr/>
          <p:nvPr/>
        </p:nvSpPr>
        <p:spPr>
          <a:xfrm>
            <a:off x="1049867" y="1862667"/>
            <a:ext cx="4752622" cy="3984977"/>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049867" y="4752623"/>
            <a:ext cx="3996266" cy="1095022"/>
          </a:xfrm>
          <a:prstGeom prst="rect">
            <a:avLst/>
          </a:prstGeom>
          <a:solidFill>
            <a:srgbClr val="44546B">
              <a:alpha val="75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237192" y="4811366"/>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a:t>
            </a:r>
          </a:p>
        </p:txBody>
      </p:sp>
      <p:sp>
        <p:nvSpPr>
          <p:cNvPr id="10" name="Text Placeholder 3"/>
          <p:cNvSpPr txBox="1">
            <a:spLocks/>
          </p:cNvSpPr>
          <p:nvPr/>
        </p:nvSpPr>
        <p:spPr>
          <a:xfrm>
            <a:off x="1338387" y="5169409"/>
            <a:ext cx="3425523" cy="64008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11" name="Freeform 23"/>
          <p:cNvSpPr>
            <a:spLocks noChangeArrowheads="1"/>
          </p:cNvSpPr>
          <p:nvPr/>
        </p:nvSpPr>
        <p:spPr bwMode="auto">
          <a:xfrm>
            <a:off x="3239360"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2" name="Freeform 25"/>
          <p:cNvSpPr>
            <a:spLocks noChangeArrowheads="1"/>
          </p:cNvSpPr>
          <p:nvPr/>
        </p:nvSpPr>
        <p:spPr bwMode="auto">
          <a:xfrm>
            <a:off x="4606421" y="4837897"/>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3" name="Freeform 23"/>
          <p:cNvSpPr>
            <a:spLocks noChangeArrowheads="1"/>
          </p:cNvSpPr>
          <p:nvPr/>
        </p:nvSpPr>
        <p:spPr bwMode="auto">
          <a:xfrm>
            <a:off x="3590288"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4" name="Freeform 23"/>
          <p:cNvSpPr>
            <a:spLocks noChangeArrowheads="1"/>
          </p:cNvSpPr>
          <p:nvPr/>
        </p:nvSpPr>
        <p:spPr bwMode="auto">
          <a:xfrm>
            <a:off x="3929927"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5" name="Freeform 23"/>
          <p:cNvSpPr>
            <a:spLocks noChangeArrowheads="1"/>
          </p:cNvSpPr>
          <p:nvPr/>
        </p:nvSpPr>
        <p:spPr bwMode="auto">
          <a:xfrm>
            <a:off x="4276057" y="4837895"/>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17" name="Rectangle 16"/>
          <p:cNvSpPr/>
          <p:nvPr/>
        </p:nvSpPr>
        <p:spPr>
          <a:xfrm>
            <a:off x="6278777" y="1855508"/>
            <a:ext cx="4752622" cy="3984977"/>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278777" y="4745464"/>
            <a:ext cx="3996266" cy="1095022"/>
          </a:xfrm>
          <a:prstGeom prst="rect">
            <a:avLst/>
          </a:prstGeom>
          <a:solidFill>
            <a:srgbClr val="2C3749">
              <a:alpha val="75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466102" y="4804207"/>
            <a:ext cx="1828800" cy="369332"/>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a:t>
            </a:r>
          </a:p>
        </p:txBody>
      </p:sp>
      <p:sp>
        <p:nvSpPr>
          <p:cNvPr id="20" name="Text Placeholder 3"/>
          <p:cNvSpPr txBox="1">
            <a:spLocks/>
          </p:cNvSpPr>
          <p:nvPr/>
        </p:nvSpPr>
        <p:spPr>
          <a:xfrm>
            <a:off x="6567297" y="5162250"/>
            <a:ext cx="3425523" cy="640080"/>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21" name="Freeform 23"/>
          <p:cNvSpPr>
            <a:spLocks noChangeArrowheads="1"/>
          </p:cNvSpPr>
          <p:nvPr/>
        </p:nvSpPr>
        <p:spPr bwMode="auto">
          <a:xfrm>
            <a:off x="8468270"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2" name="Freeform 25"/>
          <p:cNvSpPr>
            <a:spLocks noChangeArrowheads="1"/>
          </p:cNvSpPr>
          <p:nvPr/>
        </p:nvSpPr>
        <p:spPr bwMode="auto">
          <a:xfrm>
            <a:off x="9835331" y="4830738"/>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3" name="Freeform 23"/>
          <p:cNvSpPr>
            <a:spLocks noChangeArrowheads="1"/>
          </p:cNvSpPr>
          <p:nvPr/>
        </p:nvSpPr>
        <p:spPr bwMode="auto">
          <a:xfrm>
            <a:off x="8819198"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4" name="Freeform 23"/>
          <p:cNvSpPr>
            <a:spLocks noChangeArrowheads="1"/>
          </p:cNvSpPr>
          <p:nvPr/>
        </p:nvSpPr>
        <p:spPr bwMode="auto">
          <a:xfrm>
            <a:off x="9158837"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9504967" y="4830736"/>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pic>
        <p:nvPicPr>
          <p:cNvPr id="26" name="Picture 2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0126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1000"/>
                                        <p:tgtEl>
                                          <p:spTgt spid="9"/>
                                        </p:tgtEl>
                                      </p:cBhvr>
                                    </p:animEffect>
                                  </p:childTnLst>
                                </p:cTn>
                              </p:par>
                              <p:par>
                                <p:cTn id="22" presetID="22" presetClass="entr" presetSubtype="8" fill="hold" grpId="0" nodeType="withEffect">
                                  <p:stCondLst>
                                    <p:cond delay="100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par>
                          <p:cTn id="25" fill="hold">
                            <p:stCondLst>
                              <p:cond delay="3250"/>
                            </p:stCondLst>
                            <p:childTnLst>
                              <p:par>
                                <p:cTn id="26" presetID="23" presetClass="entr" presetSubtype="36"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strVal val="(6*min(max(#ppt_w*#ppt_h,.3),1)-7.4)/-.7*#ppt_w"/>
                                          </p:val>
                                        </p:tav>
                                        <p:tav tm="100000">
                                          <p:val>
                                            <p:strVal val="#ppt_w"/>
                                          </p:val>
                                        </p:tav>
                                      </p:tavLst>
                                    </p:anim>
                                    <p:anim calcmode="lin" valueType="num">
                                      <p:cBhvr>
                                        <p:cTn id="29" dur="500" fill="hold"/>
                                        <p:tgtEl>
                                          <p:spTgt spid="11"/>
                                        </p:tgtEl>
                                        <p:attrNameLst>
                                          <p:attrName>ppt_h</p:attrName>
                                        </p:attrNameLst>
                                      </p:cBhvr>
                                      <p:tavLst>
                                        <p:tav tm="0">
                                          <p:val>
                                            <p:strVal val="(6*min(max(#ppt_w*#ppt_h,.3),1)-7.4)/-.7*#ppt_h"/>
                                          </p:val>
                                        </p:tav>
                                        <p:tav tm="100000">
                                          <p:val>
                                            <p:strVal val="#ppt_h"/>
                                          </p:val>
                                        </p:tav>
                                      </p:tavLst>
                                    </p:anim>
                                    <p:anim calcmode="lin" valueType="num">
                                      <p:cBhvr>
                                        <p:cTn id="30" dur="500" fill="hold"/>
                                        <p:tgtEl>
                                          <p:spTgt spid="11"/>
                                        </p:tgtEl>
                                        <p:attrNameLst>
                                          <p:attrName>ppt_x</p:attrName>
                                        </p:attrNameLst>
                                      </p:cBhvr>
                                      <p:tavLst>
                                        <p:tav tm="0">
                                          <p:val>
                                            <p:fltVal val="0.5"/>
                                          </p:val>
                                        </p:tav>
                                        <p:tav tm="100000">
                                          <p:val>
                                            <p:strVal val="#ppt_x"/>
                                          </p:val>
                                        </p:tav>
                                      </p:tavLst>
                                    </p:anim>
                                    <p:anim calcmode="lin" valueType="num">
                                      <p:cBhvr>
                                        <p:cTn id="31" dur="500" fill="hold"/>
                                        <p:tgtEl>
                                          <p:spTgt spid="11"/>
                                        </p:tgtEl>
                                        <p:attrNameLst>
                                          <p:attrName>ppt_y</p:attrName>
                                        </p:attrNameLst>
                                      </p:cBhvr>
                                      <p:tavLst>
                                        <p:tav tm="0">
                                          <p:val>
                                            <p:strVal val="1+(6*min(max(#ppt_w*#ppt_h,.3),1)-7.4)/-.7*#ppt_h/2"/>
                                          </p:val>
                                        </p:tav>
                                        <p:tav tm="100000">
                                          <p:val>
                                            <p:strVal val="#ppt_y"/>
                                          </p:val>
                                        </p:tav>
                                      </p:tavLst>
                                    </p:anim>
                                  </p:childTnLst>
                                </p:cTn>
                              </p:par>
                            </p:childTnLst>
                          </p:cTn>
                        </p:par>
                        <p:par>
                          <p:cTn id="32" fill="hold">
                            <p:stCondLst>
                              <p:cond delay="3750"/>
                            </p:stCondLst>
                            <p:childTnLst>
                              <p:par>
                                <p:cTn id="33" presetID="23" presetClass="entr" presetSubtype="36"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strVal val="(6*min(max(#ppt_w*#ppt_h,.3),1)-7.4)/-.7*#ppt_w"/>
                                          </p:val>
                                        </p:tav>
                                        <p:tav tm="100000">
                                          <p:val>
                                            <p:strVal val="#ppt_w"/>
                                          </p:val>
                                        </p:tav>
                                      </p:tavLst>
                                    </p:anim>
                                    <p:anim calcmode="lin" valueType="num">
                                      <p:cBhvr>
                                        <p:cTn id="36" dur="500" fill="hold"/>
                                        <p:tgtEl>
                                          <p:spTgt spid="13"/>
                                        </p:tgtEl>
                                        <p:attrNameLst>
                                          <p:attrName>ppt_h</p:attrName>
                                        </p:attrNameLst>
                                      </p:cBhvr>
                                      <p:tavLst>
                                        <p:tav tm="0">
                                          <p:val>
                                            <p:strVal val="(6*min(max(#ppt_w*#ppt_h,.3),1)-7.4)/-.7*#ppt_h"/>
                                          </p:val>
                                        </p:tav>
                                        <p:tav tm="100000">
                                          <p:val>
                                            <p:strVal val="#ppt_h"/>
                                          </p:val>
                                        </p:tav>
                                      </p:tavLst>
                                    </p:anim>
                                    <p:anim calcmode="lin" valueType="num">
                                      <p:cBhvr>
                                        <p:cTn id="37" dur="500" fill="hold"/>
                                        <p:tgtEl>
                                          <p:spTgt spid="13"/>
                                        </p:tgtEl>
                                        <p:attrNameLst>
                                          <p:attrName>ppt_x</p:attrName>
                                        </p:attrNameLst>
                                      </p:cBhvr>
                                      <p:tavLst>
                                        <p:tav tm="0">
                                          <p:val>
                                            <p:fltVal val="0.5"/>
                                          </p:val>
                                        </p:tav>
                                        <p:tav tm="100000">
                                          <p:val>
                                            <p:strVal val="#ppt_x"/>
                                          </p:val>
                                        </p:tav>
                                      </p:tavLst>
                                    </p:anim>
                                    <p:anim calcmode="lin" valueType="num">
                                      <p:cBhvr>
                                        <p:cTn id="38" dur="500" fill="hold"/>
                                        <p:tgtEl>
                                          <p:spTgt spid="13"/>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4250"/>
                            </p:stCondLst>
                            <p:childTnLst>
                              <p:par>
                                <p:cTn id="40" presetID="23" presetClass="entr" presetSubtype="36"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500" fill="hold"/>
                                        <p:tgtEl>
                                          <p:spTgt spid="14"/>
                                        </p:tgtEl>
                                        <p:attrNameLst>
                                          <p:attrName>ppt_w</p:attrName>
                                        </p:attrNameLst>
                                      </p:cBhvr>
                                      <p:tavLst>
                                        <p:tav tm="0">
                                          <p:val>
                                            <p:strVal val="(6*min(max(#ppt_w*#ppt_h,.3),1)-7.4)/-.7*#ppt_w"/>
                                          </p:val>
                                        </p:tav>
                                        <p:tav tm="100000">
                                          <p:val>
                                            <p:strVal val="#ppt_w"/>
                                          </p:val>
                                        </p:tav>
                                      </p:tavLst>
                                    </p:anim>
                                    <p:anim calcmode="lin" valueType="num">
                                      <p:cBhvr>
                                        <p:cTn id="43" dur="500" fill="hold"/>
                                        <p:tgtEl>
                                          <p:spTgt spid="14"/>
                                        </p:tgtEl>
                                        <p:attrNameLst>
                                          <p:attrName>ppt_h</p:attrName>
                                        </p:attrNameLst>
                                      </p:cBhvr>
                                      <p:tavLst>
                                        <p:tav tm="0">
                                          <p:val>
                                            <p:strVal val="(6*min(max(#ppt_w*#ppt_h,.3),1)-7.4)/-.7*#ppt_h"/>
                                          </p:val>
                                        </p:tav>
                                        <p:tav tm="100000">
                                          <p:val>
                                            <p:strVal val="#ppt_h"/>
                                          </p:val>
                                        </p:tav>
                                      </p:tavLst>
                                    </p:anim>
                                    <p:anim calcmode="lin" valueType="num">
                                      <p:cBhvr>
                                        <p:cTn id="44" dur="500" fill="hold"/>
                                        <p:tgtEl>
                                          <p:spTgt spid="14"/>
                                        </p:tgtEl>
                                        <p:attrNameLst>
                                          <p:attrName>ppt_x</p:attrName>
                                        </p:attrNameLst>
                                      </p:cBhvr>
                                      <p:tavLst>
                                        <p:tav tm="0">
                                          <p:val>
                                            <p:fltVal val="0.5"/>
                                          </p:val>
                                        </p:tav>
                                        <p:tav tm="100000">
                                          <p:val>
                                            <p:strVal val="#ppt_x"/>
                                          </p:val>
                                        </p:tav>
                                      </p:tavLst>
                                    </p:anim>
                                    <p:anim calcmode="lin" valueType="num">
                                      <p:cBhvr>
                                        <p:cTn id="45" dur="500" fill="hold"/>
                                        <p:tgtEl>
                                          <p:spTgt spid="14"/>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4750"/>
                            </p:stCondLst>
                            <p:childTnLst>
                              <p:par>
                                <p:cTn id="47" presetID="23" presetClass="entr" presetSubtype="36"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strVal val="(6*min(max(#ppt_w*#ppt_h,.3),1)-7.4)/-.7*#ppt_w"/>
                                          </p:val>
                                        </p:tav>
                                        <p:tav tm="100000">
                                          <p:val>
                                            <p:strVal val="#ppt_w"/>
                                          </p:val>
                                        </p:tav>
                                      </p:tavLst>
                                    </p:anim>
                                    <p:anim calcmode="lin" valueType="num">
                                      <p:cBhvr>
                                        <p:cTn id="50" dur="500" fill="hold"/>
                                        <p:tgtEl>
                                          <p:spTgt spid="15"/>
                                        </p:tgtEl>
                                        <p:attrNameLst>
                                          <p:attrName>ppt_h</p:attrName>
                                        </p:attrNameLst>
                                      </p:cBhvr>
                                      <p:tavLst>
                                        <p:tav tm="0">
                                          <p:val>
                                            <p:strVal val="(6*min(max(#ppt_w*#ppt_h,.3),1)-7.4)/-.7*#ppt_h"/>
                                          </p:val>
                                        </p:tav>
                                        <p:tav tm="100000">
                                          <p:val>
                                            <p:strVal val="#ppt_h"/>
                                          </p:val>
                                        </p:tav>
                                      </p:tavLst>
                                    </p:anim>
                                    <p:anim calcmode="lin" valueType="num">
                                      <p:cBhvr>
                                        <p:cTn id="51" dur="500" fill="hold"/>
                                        <p:tgtEl>
                                          <p:spTgt spid="15"/>
                                        </p:tgtEl>
                                        <p:attrNameLst>
                                          <p:attrName>ppt_x</p:attrName>
                                        </p:attrNameLst>
                                      </p:cBhvr>
                                      <p:tavLst>
                                        <p:tav tm="0">
                                          <p:val>
                                            <p:fltVal val="0.5"/>
                                          </p:val>
                                        </p:tav>
                                        <p:tav tm="100000">
                                          <p:val>
                                            <p:strVal val="#ppt_x"/>
                                          </p:val>
                                        </p:tav>
                                      </p:tavLst>
                                    </p:anim>
                                    <p:anim calcmode="lin" valueType="num">
                                      <p:cBhvr>
                                        <p:cTn id="52" dur="500" fill="hold"/>
                                        <p:tgtEl>
                                          <p:spTgt spid="15"/>
                                        </p:tgtEl>
                                        <p:attrNameLst>
                                          <p:attrName>ppt_y</p:attrName>
                                        </p:attrNameLst>
                                      </p:cBhvr>
                                      <p:tavLst>
                                        <p:tav tm="0">
                                          <p:val>
                                            <p:strVal val="1+(6*min(max(#ppt_w*#ppt_h,.3),1)-7.4)/-.7*#ppt_h/2"/>
                                          </p:val>
                                        </p:tav>
                                        <p:tav tm="100000">
                                          <p:val>
                                            <p:strVal val="#ppt_y"/>
                                          </p:val>
                                        </p:tav>
                                      </p:tavLst>
                                    </p:anim>
                                  </p:childTnLst>
                                </p:cTn>
                              </p:par>
                            </p:childTnLst>
                          </p:cTn>
                        </p:par>
                        <p:par>
                          <p:cTn id="53" fill="hold">
                            <p:stCondLst>
                              <p:cond delay="5250"/>
                            </p:stCondLst>
                            <p:childTnLst>
                              <p:par>
                                <p:cTn id="54" presetID="23" presetClass="entr" presetSubtype="36"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p:cTn id="56" dur="500" fill="hold"/>
                                        <p:tgtEl>
                                          <p:spTgt spid="12"/>
                                        </p:tgtEl>
                                        <p:attrNameLst>
                                          <p:attrName>ppt_w</p:attrName>
                                        </p:attrNameLst>
                                      </p:cBhvr>
                                      <p:tavLst>
                                        <p:tav tm="0">
                                          <p:val>
                                            <p:strVal val="(6*min(max(#ppt_w*#ppt_h,.3),1)-7.4)/-.7*#ppt_w"/>
                                          </p:val>
                                        </p:tav>
                                        <p:tav tm="100000">
                                          <p:val>
                                            <p:strVal val="#ppt_w"/>
                                          </p:val>
                                        </p:tav>
                                      </p:tavLst>
                                    </p:anim>
                                    <p:anim calcmode="lin" valueType="num">
                                      <p:cBhvr>
                                        <p:cTn id="57" dur="500" fill="hold"/>
                                        <p:tgtEl>
                                          <p:spTgt spid="12"/>
                                        </p:tgtEl>
                                        <p:attrNameLst>
                                          <p:attrName>ppt_h</p:attrName>
                                        </p:attrNameLst>
                                      </p:cBhvr>
                                      <p:tavLst>
                                        <p:tav tm="0">
                                          <p:val>
                                            <p:strVal val="(6*min(max(#ppt_w*#ppt_h,.3),1)-7.4)/-.7*#ppt_h"/>
                                          </p:val>
                                        </p:tav>
                                        <p:tav tm="100000">
                                          <p:val>
                                            <p:strVal val="#ppt_h"/>
                                          </p:val>
                                        </p:tav>
                                      </p:tavLst>
                                    </p:anim>
                                    <p:anim calcmode="lin" valueType="num">
                                      <p:cBhvr>
                                        <p:cTn id="58" dur="500" fill="hold"/>
                                        <p:tgtEl>
                                          <p:spTgt spid="12"/>
                                        </p:tgtEl>
                                        <p:attrNameLst>
                                          <p:attrName>ppt_x</p:attrName>
                                        </p:attrNameLst>
                                      </p:cBhvr>
                                      <p:tavLst>
                                        <p:tav tm="0">
                                          <p:val>
                                            <p:fltVal val="0.5"/>
                                          </p:val>
                                        </p:tav>
                                        <p:tav tm="100000">
                                          <p:val>
                                            <p:strVal val="#ppt_x"/>
                                          </p:val>
                                        </p:tav>
                                      </p:tavLst>
                                    </p:anim>
                                    <p:anim calcmode="lin" valueType="num">
                                      <p:cBhvr>
                                        <p:cTn id="59" dur="500" fill="hold"/>
                                        <p:tgtEl>
                                          <p:spTgt spid="12"/>
                                        </p:tgtEl>
                                        <p:attrNameLst>
                                          <p:attrName>ppt_y</p:attrName>
                                        </p:attrNameLst>
                                      </p:cBhvr>
                                      <p:tavLst>
                                        <p:tav tm="0">
                                          <p:val>
                                            <p:strVal val="1+(6*min(max(#ppt_w*#ppt_h,.3),1)-7.4)/-.7*#ppt_h/2"/>
                                          </p:val>
                                        </p:tav>
                                        <p:tav tm="100000">
                                          <p:val>
                                            <p:strVal val="#ppt_y"/>
                                          </p:val>
                                        </p:tav>
                                      </p:tavLst>
                                    </p:anim>
                                  </p:childTnLst>
                                </p:cTn>
                              </p:par>
                            </p:childTnLst>
                          </p:cTn>
                        </p:par>
                        <p:par>
                          <p:cTn id="60" fill="hold">
                            <p:stCondLst>
                              <p:cond delay="5750"/>
                            </p:stCondLst>
                            <p:childTnLst>
                              <p:par>
                                <p:cTn id="61" presetID="37" presetClass="entr" presetSubtype="0" fill="hold" grpId="0" nodeType="after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1000"/>
                                        <p:tgtEl>
                                          <p:spTgt spid="17"/>
                                        </p:tgtEl>
                                      </p:cBhvr>
                                    </p:animEffect>
                                    <p:anim calcmode="lin" valueType="num">
                                      <p:cBhvr>
                                        <p:cTn id="64" dur="1000" fill="hold"/>
                                        <p:tgtEl>
                                          <p:spTgt spid="17"/>
                                        </p:tgtEl>
                                        <p:attrNameLst>
                                          <p:attrName>ppt_x</p:attrName>
                                        </p:attrNameLst>
                                      </p:cBhvr>
                                      <p:tavLst>
                                        <p:tav tm="0">
                                          <p:val>
                                            <p:strVal val="#ppt_x"/>
                                          </p:val>
                                        </p:tav>
                                        <p:tav tm="100000">
                                          <p:val>
                                            <p:strVal val="#ppt_x"/>
                                          </p:val>
                                        </p:tav>
                                      </p:tavLst>
                                    </p:anim>
                                    <p:anim calcmode="lin" valueType="num">
                                      <p:cBhvr>
                                        <p:cTn id="65" dur="900" decel="100000" fill="hold"/>
                                        <p:tgtEl>
                                          <p:spTgt spid="17"/>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67" fill="hold">
                            <p:stCondLst>
                              <p:cond delay="6750"/>
                            </p:stCondLst>
                            <p:childTnLst>
                              <p:par>
                                <p:cTn id="68" presetID="22" presetClass="entr" presetSubtype="8" fill="hold" grpId="0" nodeType="after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wipe(left)">
                                      <p:cBhvr>
                                        <p:cTn id="70" dur="500"/>
                                        <p:tgtEl>
                                          <p:spTgt spid="18"/>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wipe(left)">
                                      <p:cBhvr>
                                        <p:cTn id="73" dur="1000"/>
                                        <p:tgtEl>
                                          <p:spTgt spid="19"/>
                                        </p:tgtEl>
                                      </p:cBhvr>
                                    </p:animEffect>
                                  </p:childTnLst>
                                </p:cTn>
                              </p:par>
                              <p:par>
                                <p:cTn id="74" presetID="22" presetClass="entr" presetSubtype="8" fill="hold" grpId="0" nodeType="withEffect">
                                  <p:stCondLst>
                                    <p:cond delay="1000"/>
                                  </p:stCondLst>
                                  <p:childTnLst>
                                    <p:set>
                                      <p:cBhvr>
                                        <p:cTn id="75" dur="1" fill="hold">
                                          <p:stCondLst>
                                            <p:cond delay="0"/>
                                          </p:stCondLst>
                                        </p:cTn>
                                        <p:tgtEl>
                                          <p:spTgt spid="20"/>
                                        </p:tgtEl>
                                        <p:attrNameLst>
                                          <p:attrName>style.visibility</p:attrName>
                                        </p:attrNameLst>
                                      </p:cBhvr>
                                      <p:to>
                                        <p:strVal val="visible"/>
                                      </p:to>
                                    </p:set>
                                    <p:animEffect transition="in" filter="wipe(left)">
                                      <p:cBhvr>
                                        <p:cTn id="76" dur="500"/>
                                        <p:tgtEl>
                                          <p:spTgt spid="20"/>
                                        </p:tgtEl>
                                      </p:cBhvr>
                                    </p:animEffect>
                                  </p:childTnLst>
                                </p:cTn>
                              </p:par>
                            </p:childTnLst>
                          </p:cTn>
                        </p:par>
                        <p:par>
                          <p:cTn id="77" fill="hold">
                            <p:stCondLst>
                              <p:cond delay="8250"/>
                            </p:stCondLst>
                            <p:childTnLst>
                              <p:par>
                                <p:cTn id="78" presetID="23" presetClass="entr" presetSubtype="36" fill="hold" grpId="0" nodeType="afterEffect">
                                  <p:stCondLst>
                                    <p:cond delay="0"/>
                                  </p:stCondLst>
                                  <p:childTnLst>
                                    <p:set>
                                      <p:cBhvr>
                                        <p:cTn id="79" dur="1" fill="hold">
                                          <p:stCondLst>
                                            <p:cond delay="0"/>
                                          </p:stCondLst>
                                        </p:cTn>
                                        <p:tgtEl>
                                          <p:spTgt spid="21"/>
                                        </p:tgtEl>
                                        <p:attrNameLst>
                                          <p:attrName>style.visibility</p:attrName>
                                        </p:attrNameLst>
                                      </p:cBhvr>
                                      <p:to>
                                        <p:strVal val="visible"/>
                                      </p:to>
                                    </p:set>
                                    <p:anim calcmode="lin" valueType="num">
                                      <p:cBhvr>
                                        <p:cTn id="80" dur="500" fill="hold"/>
                                        <p:tgtEl>
                                          <p:spTgt spid="21"/>
                                        </p:tgtEl>
                                        <p:attrNameLst>
                                          <p:attrName>ppt_w</p:attrName>
                                        </p:attrNameLst>
                                      </p:cBhvr>
                                      <p:tavLst>
                                        <p:tav tm="0">
                                          <p:val>
                                            <p:strVal val="(6*min(max(#ppt_w*#ppt_h,.3),1)-7.4)/-.7*#ppt_w"/>
                                          </p:val>
                                        </p:tav>
                                        <p:tav tm="100000">
                                          <p:val>
                                            <p:strVal val="#ppt_w"/>
                                          </p:val>
                                        </p:tav>
                                      </p:tavLst>
                                    </p:anim>
                                    <p:anim calcmode="lin" valueType="num">
                                      <p:cBhvr>
                                        <p:cTn id="81" dur="500" fill="hold"/>
                                        <p:tgtEl>
                                          <p:spTgt spid="21"/>
                                        </p:tgtEl>
                                        <p:attrNameLst>
                                          <p:attrName>ppt_h</p:attrName>
                                        </p:attrNameLst>
                                      </p:cBhvr>
                                      <p:tavLst>
                                        <p:tav tm="0">
                                          <p:val>
                                            <p:strVal val="(6*min(max(#ppt_w*#ppt_h,.3),1)-7.4)/-.7*#ppt_h"/>
                                          </p:val>
                                        </p:tav>
                                        <p:tav tm="100000">
                                          <p:val>
                                            <p:strVal val="#ppt_h"/>
                                          </p:val>
                                        </p:tav>
                                      </p:tavLst>
                                    </p:anim>
                                    <p:anim calcmode="lin" valueType="num">
                                      <p:cBhvr>
                                        <p:cTn id="82" dur="500" fill="hold"/>
                                        <p:tgtEl>
                                          <p:spTgt spid="21"/>
                                        </p:tgtEl>
                                        <p:attrNameLst>
                                          <p:attrName>ppt_x</p:attrName>
                                        </p:attrNameLst>
                                      </p:cBhvr>
                                      <p:tavLst>
                                        <p:tav tm="0">
                                          <p:val>
                                            <p:fltVal val="0.5"/>
                                          </p:val>
                                        </p:tav>
                                        <p:tav tm="100000">
                                          <p:val>
                                            <p:strVal val="#ppt_x"/>
                                          </p:val>
                                        </p:tav>
                                      </p:tavLst>
                                    </p:anim>
                                    <p:anim calcmode="lin" valueType="num">
                                      <p:cBhvr>
                                        <p:cTn id="83"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84" fill="hold">
                            <p:stCondLst>
                              <p:cond delay="8750"/>
                            </p:stCondLst>
                            <p:childTnLst>
                              <p:par>
                                <p:cTn id="85" presetID="23" presetClass="entr" presetSubtype="36" fill="hold" grpId="0" nodeType="afterEffect">
                                  <p:stCondLst>
                                    <p:cond delay="0"/>
                                  </p:stCondLst>
                                  <p:childTnLst>
                                    <p:set>
                                      <p:cBhvr>
                                        <p:cTn id="86" dur="1" fill="hold">
                                          <p:stCondLst>
                                            <p:cond delay="0"/>
                                          </p:stCondLst>
                                        </p:cTn>
                                        <p:tgtEl>
                                          <p:spTgt spid="23"/>
                                        </p:tgtEl>
                                        <p:attrNameLst>
                                          <p:attrName>style.visibility</p:attrName>
                                        </p:attrNameLst>
                                      </p:cBhvr>
                                      <p:to>
                                        <p:strVal val="visible"/>
                                      </p:to>
                                    </p:set>
                                    <p:anim calcmode="lin" valueType="num">
                                      <p:cBhvr>
                                        <p:cTn id="87" dur="500" fill="hold"/>
                                        <p:tgtEl>
                                          <p:spTgt spid="23"/>
                                        </p:tgtEl>
                                        <p:attrNameLst>
                                          <p:attrName>ppt_w</p:attrName>
                                        </p:attrNameLst>
                                      </p:cBhvr>
                                      <p:tavLst>
                                        <p:tav tm="0">
                                          <p:val>
                                            <p:strVal val="(6*min(max(#ppt_w*#ppt_h,.3),1)-7.4)/-.7*#ppt_w"/>
                                          </p:val>
                                        </p:tav>
                                        <p:tav tm="100000">
                                          <p:val>
                                            <p:strVal val="#ppt_w"/>
                                          </p:val>
                                        </p:tav>
                                      </p:tavLst>
                                    </p:anim>
                                    <p:anim calcmode="lin" valueType="num">
                                      <p:cBhvr>
                                        <p:cTn id="88" dur="500" fill="hold"/>
                                        <p:tgtEl>
                                          <p:spTgt spid="23"/>
                                        </p:tgtEl>
                                        <p:attrNameLst>
                                          <p:attrName>ppt_h</p:attrName>
                                        </p:attrNameLst>
                                      </p:cBhvr>
                                      <p:tavLst>
                                        <p:tav tm="0">
                                          <p:val>
                                            <p:strVal val="(6*min(max(#ppt_w*#ppt_h,.3),1)-7.4)/-.7*#ppt_h"/>
                                          </p:val>
                                        </p:tav>
                                        <p:tav tm="100000">
                                          <p:val>
                                            <p:strVal val="#ppt_h"/>
                                          </p:val>
                                        </p:tav>
                                      </p:tavLst>
                                    </p:anim>
                                    <p:anim calcmode="lin" valueType="num">
                                      <p:cBhvr>
                                        <p:cTn id="89" dur="500" fill="hold"/>
                                        <p:tgtEl>
                                          <p:spTgt spid="23"/>
                                        </p:tgtEl>
                                        <p:attrNameLst>
                                          <p:attrName>ppt_x</p:attrName>
                                        </p:attrNameLst>
                                      </p:cBhvr>
                                      <p:tavLst>
                                        <p:tav tm="0">
                                          <p:val>
                                            <p:fltVal val="0.5"/>
                                          </p:val>
                                        </p:tav>
                                        <p:tav tm="100000">
                                          <p:val>
                                            <p:strVal val="#ppt_x"/>
                                          </p:val>
                                        </p:tav>
                                      </p:tavLst>
                                    </p:anim>
                                    <p:anim calcmode="lin" valueType="num">
                                      <p:cBhvr>
                                        <p:cTn id="9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91" fill="hold">
                            <p:stCondLst>
                              <p:cond delay="9250"/>
                            </p:stCondLst>
                            <p:childTnLst>
                              <p:par>
                                <p:cTn id="92" presetID="23" presetClass="entr" presetSubtype="36" fill="hold" grpId="0" nodeType="afterEffect">
                                  <p:stCondLst>
                                    <p:cond delay="0"/>
                                  </p:stCondLst>
                                  <p:childTnLst>
                                    <p:set>
                                      <p:cBhvr>
                                        <p:cTn id="93" dur="1" fill="hold">
                                          <p:stCondLst>
                                            <p:cond delay="0"/>
                                          </p:stCondLst>
                                        </p:cTn>
                                        <p:tgtEl>
                                          <p:spTgt spid="24"/>
                                        </p:tgtEl>
                                        <p:attrNameLst>
                                          <p:attrName>style.visibility</p:attrName>
                                        </p:attrNameLst>
                                      </p:cBhvr>
                                      <p:to>
                                        <p:strVal val="visible"/>
                                      </p:to>
                                    </p:set>
                                    <p:anim calcmode="lin" valueType="num">
                                      <p:cBhvr>
                                        <p:cTn id="94" dur="500" fill="hold"/>
                                        <p:tgtEl>
                                          <p:spTgt spid="24"/>
                                        </p:tgtEl>
                                        <p:attrNameLst>
                                          <p:attrName>ppt_w</p:attrName>
                                        </p:attrNameLst>
                                      </p:cBhvr>
                                      <p:tavLst>
                                        <p:tav tm="0">
                                          <p:val>
                                            <p:strVal val="(6*min(max(#ppt_w*#ppt_h,.3),1)-7.4)/-.7*#ppt_w"/>
                                          </p:val>
                                        </p:tav>
                                        <p:tav tm="100000">
                                          <p:val>
                                            <p:strVal val="#ppt_w"/>
                                          </p:val>
                                        </p:tav>
                                      </p:tavLst>
                                    </p:anim>
                                    <p:anim calcmode="lin" valueType="num">
                                      <p:cBhvr>
                                        <p:cTn id="95" dur="500" fill="hold"/>
                                        <p:tgtEl>
                                          <p:spTgt spid="24"/>
                                        </p:tgtEl>
                                        <p:attrNameLst>
                                          <p:attrName>ppt_h</p:attrName>
                                        </p:attrNameLst>
                                      </p:cBhvr>
                                      <p:tavLst>
                                        <p:tav tm="0">
                                          <p:val>
                                            <p:strVal val="(6*min(max(#ppt_w*#ppt_h,.3),1)-7.4)/-.7*#ppt_h"/>
                                          </p:val>
                                        </p:tav>
                                        <p:tav tm="100000">
                                          <p:val>
                                            <p:strVal val="#ppt_h"/>
                                          </p:val>
                                        </p:tav>
                                      </p:tavLst>
                                    </p:anim>
                                    <p:anim calcmode="lin" valueType="num">
                                      <p:cBhvr>
                                        <p:cTn id="96" dur="500" fill="hold"/>
                                        <p:tgtEl>
                                          <p:spTgt spid="24"/>
                                        </p:tgtEl>
                                        <p:attrNameLst>
                                          <p:attrName>ppt_x</p:attrName>
                                        </p:attrNameLst>
                                      </p:cBhvr>
                                      <p:tavLst>
                                        <p:tav tm="0">
                                          <p:val>
                                            <p:fltVal val="0.5"/>
                                          </p:val>
                                        </p:tav>
                                        <p:tav tm="100000">
                                          <p:val>
                                            <p:strVal val="#ppt_x"/>
                                          </p:val>
                                        </p:tav>
                                      </p:tavLst>
                                    </p:anim>
                                    <p:anim calcmode="lin" valueType="num">
                                      <p:cBhvr>
                                        <p:cTn id="97"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98" fill="hold">
                            <p:stCondLst>
                              <p:cond delay="9750"/>
                            </p:stCondLst>
                            <p:childTnLst>
                              <p:par>
                                <p:cTn id="99" presetID="23" presetClass="entr" presetSubtype="36" fill="hold" grpId="0" nodeType="afterEffect">
                                  <p:stCondLst>
                                    <p:cond delay="0"/>
                                  </p:stCondLst>
                                  <p:childTnLst>
                                    <p:set>
                                      <p:cBhvr>
                                        <p:cTn id="100" dur="1" fill="hold">
                                          <p:stCondLst>
                                            <p:cond delay="0"/>
                                          </p:stCondLst>
                                        </p:cTn>
                                        <p:tgtEl>
                                          <p:spTgt spid="25"/>
                                        </p:tgtEl>
                                        <p:attrNameLst>
                                          <p:attrName>style.visibility</p:attrName>
                                        </p:attrNameLst>
                                      </p:cBhvr>
                                      <p:to>
                                        <p:strVal val="visible"/>
                                      </p:to>
                                    </p:set>
                                    <p:anim calcmode="lin" valueType="num">
                                      <p:cBhvr>
                                        <p:cTn id="101" dur="500" fill="hold"/>
                                        <p:tgtEl>
                                          <p:spTgt spid="25"/>
                                        </p:tgtEl>
                                        <p:attrNameLst>
                                          <p:attrName>ppt_w</p:attrName>
                                        </p:attrNameLst>
                                      </p:cBhvr>
                                      <p:tavLst>
                                        <p:tav tm="0">
                                          <p:val>
                                            <p:strVal val="(6*min(max(#ppt_w*#ppt_h,.3),1)-7.4)/-.7*#ppt_w"/>
                                          </p:val>
                                        </p:tav>
                                        <p:tav tm="100000">
                                          <p:val>
                                            <p:strVal val="#ppt_w"/>
                                          </p:val>
                                        </p:tav>
                                      </p:tavLst>
                                    </p:anim>
                                    <p:anim calcmode="lin" valueType="num">
                                      <p:cBhvr>
                                        <p:cTn id="102" dur="500" fill="hold"/>
                                        <p:tgtEl>
                                          <p:spTgt spid="25"/>
                                        </p:tgtEl>
                                        <p:attrNameLst>
                                          <p:attrName>ppt_h</p:attrName>
                                        </p:attrNameLst>
                                      </p:cBhvr>
                                      <p:tavLst>
                                        <p:tav tm="0">
                                          <p:val>
                                            <p:strVal val="(6*min(max(#ppt_w*#ppt_h,.3),1)-7.4)/-.7*#ppt_h"/>
                                          </p:val>
                                        </p:tav>
                                        <p:tav tm="100000">
                                          <p:val>
                                            <p:strVal val="#ppt_h"/>
                                          </p:val>
                                        </p:tav>
                                      </p:tavLst>
                                    </p:anim>
                                    <p:anim calcmode="lin" valueType="num">
                                      <p:cBhvr>
                                        <p:cTn id="103" dur="500" fill="hold"/>
                                        <p:tgtEl>
                                          <p:spTgt spid="25"/>
                                        </p:tgtEl>
                                        <p:attrNameLst>
                                          <p:attrName>ppt_x</p:attrName>
                                        </p:attrNameLst>
                                      </p:cBhvr>
                                      <p:tavLst>
                                        <p:tav tm="0">
                                          <p:val>
                                            <p:fltVal val="0.5"/>
                                          </p:val>
                                        </p:tav>
                                        <p:tav tm="100000">
                                          <p:val>
                                            <p:strVal val="#ppt_x"/>
                                          </p:val>
                                        </p:tav>
                                      </p:tavLst>
                                    </p:anim>
                                    <p:anim calcmode="lin" valueType="num">
                                      <p:cBhvr>
                                        <p:cTn id="104"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105" fill="hold">
                            <p:stCondLst>
                              <p:cond delay="10250"/>
                            </p:stCondLst>
                            <p:childTnLst>
                              <p:par>
                                <p:cTn id="106" presetID="23" presetClass="entr" presetSubtype="36" fill="hold" grpId="0" nodeType="afterEffect">
                                  <p:stCondLst>
                                    <p:cond delay="0"/>
                                  </p:stCondLst>
                                  <p:childTnLst>
                                    <p:set>
                                      <p:cBhvr>
                                        <p:cTn id="107" dur="1" fill="hold">
                                          <p:stCondLst>
                                            <p:cond delay="0"/>
                                          </p:stCondLst>
                                        </p:cTn>
                                        <p:tgtEl>
                                          <p:spTgt spid="22"/>
                                        </p:tgtEl>
                                        <p:attrNameLst>
                                          <p:attrName>style.visibility</p:attrName>
                                        </p:attrNameLst>
                                      </p:cBhvr>
                                      <p:to>
                                        <p:strVal val="visible"/>
                                      </p:to>
                                    </p:set>
                                    <p:anim calcmode="lin" valueType="num">
                                      <p:cBhvr>
                                        <p:cTn id="108" dur="500" fill="hold"/>
                                        <p:tgtEl>
                                          <p:spTgt spid="22"/>
                                        </p:tgtEl>
                                        <p:attrNameLst>
                                          <p:attrName>ppt_w</p:attrName>
                                        </p:attrNameLst>
                                      </p:cBhvr>
                                      <p:tavLst>
                                        <p:tav tm="0">
                                          <p:val>
                                            <p:strVal val="(6*min(max(#ppt_w*#ppt_h,.3),1)-7.4)/-.7*#ppt_w"/>
                                          </p:val>
                                        </p:tav>
                                        <p:tav tm="100000">
                                          <p:val>
                                            <p:strVal val="#ppt_w"/>
                                          </p:val>
                                        </p:tav>
                                      </p:tavLst>
                                    </p:anim>
                                    <p:anim calcmode="lin" valueType="num">
                                      <p:cBhvr>
                                        <p:cTn id="109" dur="500" fill="hold"/>
                                        <p:tgtEl>
                                          <p:spTgt spid="22"/>
                                        </p:tgtEl>
                                        <p:attrNameLst>
                                          <p:attrName>ppt_h</p:attrName>
                                        </p:attrNameLst>
                                      </p:cBhvr>
                                      <p:tavLst>
                                        <p:tav tm="0">
                                          <p:val>
                                            <p:strVal val="(6*min(max(#ppt_w*#ppt_h,.3),1)-7.4)/-.7*#ppt_h"/>
                                          </p:val>
                                        </p:tav>
                                        <p:tav tm="100000">
                                          <p:val>
                                            <p:strVal val="#ppt_h"/>
                                          </p:val>
                                        </p:tav>
                                      </p:tavLst>
                                    </p:anim>
                                    <p:anim calcmode="lin" valueType="num">
                                      <p:cBhvr>
                                        <p:cTn id="110" dur="500" fill="hold"/>
                                        <p:tgtEl>
                                          <p:spTgt spid="22"/>
                                        </p:tgtEl>
                                        <p:attrNameLst>
                                          <p:attrName>ppt_x</p:attrName>
                                        </p:attrNameLst>
                                      </p:cBhvr>
                                      <p:tavLst>
                                        <p:tav tm="0">
                                          <p:val>
                                            <p:fltVal val="0.5"/>
                                          </p:val>
                                        </p:tav>
                                        <p:tav tm="100000">
                                          <p:val>
                                            <p:strVal val="#ppt_x"/>
                                          </p:val>
                                        </p:tav>
                                      </p:tavLst>
                                    </p:anim>
                                    <p:anim calcmode="lin" valueType="num">
                                      <p:cBhvr>
                                        <p:cTn id="111"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9" grpId="0"/>
      <p:bldP spid="10" grpId="0"/>
      <p:bldP spid="11" grpId="0" animBg="1"/>
      <p:bldP spid="12" grpId="0" animBg="1"/>
      <p:bldP spid="13" grpId="0" animBg="1"/>
      <p:bldP spid="14" grpId="0" animBg="1"/>
      <p:bldP spid="15" grpId="0" animBg="1"/>
      <p:bldP spid="17" grpId="0" animBg="1"/>
      <p:bldP spid="18" grpId="0" animBg="1"/>
      <p:bldP spid="19" grpId="0"/>
      <p:bldP spid="20" grpId="0"/>
      <p:bldP spid="21" grpId="0" animBg="1"/>
      <p:bldP spid="22" grpId="0" animBg="1"/>
      <p:bldP spid="23" grpId="0" animBg="1"/>
      <p:bldP spid="24"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642</TotalTime>
  <Words>1162</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84</cp:revision>
  <dcterms:created xsi:type="dcterms:W3CDTF">2016-09-28T22:08:47Z</dcterms:created>
  <dcterms:modified xsi:type="dcterms:W3CDTF">2016-10-01T22:00:27Z</dcterms:modified>
</cp:coreProperties>
</file>