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08"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9/30/2016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sp>
        <p:nvSpPr>
          <p:cNvPr id="28" name="Freeform 27"/>
          <p:cNvSpPr>
            <a:spLocks noChangeAspect="1"/>
          </p:cNvSpPr>
          <p:nvPr/>
        </p:nvSpPr>
        <p:spPr>
          <a:xfrm>
            <a:off x="4146909" y="1533422"/>
            <a:ext cx="3898182" cy="4389120"/>
          </a:xfrm>
          <a:custGeom>
            <a:avLst/>
            <a:gdLst>
              <a:gd name="connsiteX0" fmla="*/ 1886913 w 3898182"/>
              <a:gd name="connsiteY0" fmla="*/ 137160 h 4389120"/>
              <a:gd name="connsiteX1" fmla="*/ 1818777 w 3898182"/>
              <a:gd name="connsiteY1" fmla="*/ 188491 h 4389120"/>
              <a:gd name="connsiteX2" fmla="*/ 1781574 w 3898182"/>
              <a:gd name="connsiteY2" fmla="*/ 213524 h 4389120"/>
              <a:gd name="connsiteX3" fmla="*/ 1737823 w 3898182"/>
              <a:gd name="connsiteY3" fmla="*/ 246315 h 4389120"/>
              <a:gd name="connsiteX4" fmla="*/ 816817 w 3898182"/>
              <a:gd name="connsiteY4" fmla="*/ 756052 h 4389120"/>
              <a:gd name="connsiteX5" fmla="*/ 294615 w 3898182"/>
              <a:gd name="connsiteY5" fmla="*/ 952291 h 4389120"/>
              <a:gd name="connsiteX6" fmla="*/ 135481 w 3898182"/>
              <a:gd name="connsiteY6" fmla="*/ 999969 h 4389120"/>
              <a:gd name="connsiteX7" fmla="*/ 122129 w 3898182"/>
              <a:gd name="connsiteY7" fmla="*/ 1183443 h 4389120"/>
              <a:gd name="connsiteX8" fmla="*/ 450203 w 3898182"/>
              <a:gd name="connsiteY8" fmla="*/ 2650186 h 4389120"/>
              <a:gd name="connsiteX9" fmla="*/ 1897485 w 3898182"/>
              <a:gd name="connsiteY9" fmla="*/ 4241686 h 4389120"/>
              <a:gd name="connsiteX10" fmla="*/ 1949092 w 3898182"/>
              <a:gd name="connsiteY10" fmla="*/ 4251960 h 4389120"/>
              <a:gd name="connsiteX11" fmla="*/ 2000698 w 3898182"/>
              <a:gd name="connsiteY11" fmla="*/ 4241686 h 4389120"/>
              <a:gd name="connsiteX12" fmla="*/ 3447982 w 3898182"/>
              <a:gd name="connsiteY12" fmla="*/ 2650186 h 4389120"/>
              <a:gd name="connsiteX13" fmla="*/ 3776054 w 3898182"/>
              <a:gd name="connsiteY13" fmla="*/ 1183443 h 4389120"/>
              <a:gd name="connsiteX14" fmla="*/ 3765240 w 3898182"/>
              <a:gd name="connsiteY14" fmla="*/ 1034835 h 4389120"/>
              <a:gd name="connsiteX15" fmla="*/ 3639259 w 3898182"/>
              <a:gd name="connsiteY15" fmla="*/ 1002038 h 4389120"/>
              <a:gd name="connsiteX16" fmla="*/ 2951014 w 3898182"/>
              <a:gd name="connsiteY16" fmla="*/ 756050 h 4389120"/>
              <a:gd name="connsiteX17" fmla="*/ 1911310 w 3898182"/>
              <a:gd name="connsiteY17" fmla="*/ 157352 h 4389120"/>
              <a:gd name="connsiteX18" fmla="*/ 1882768 w 3898182"/>
              <a:gd name="connsiteY18" fmla="*/ 0 h 4389120"/>
              <a:gd name="connsiteX19" fmla="*/ 1908791 w 3898182"/>
              <a:gd name="connsiteY19" fmla="*/ 21539 h 4389120"/>
              <a:gd name="connsiteX20" fmla="*/ 3017809 w 3898182"/>
              <a:gd name="connsiteY20" fmla="*/ 660149 h 4389120"/>
              <a:gd name="connsiteX21" fmla="*/ 3751936 w 3898182"/>
              <a:gd name="connsiteY21" fmla="*/ 922536 h 4389120"/>
              <a:gd name="connsiteX22" fmla="*/ 3886317 w 3898182"/>
              <a:gd name="connsiteY22" fmla="*/ 957520 h 4389120"/>
              <a:gd name="connsiteX23" fmla="*/ 3897851 w 3898182"/>
              <a:gd name="connsiteY23" fmla="*/ 1116035 h 4389120"/>
              <a:gd name="connsiteX24" fmla="*/ 3547907 w 3898182"/>
              <a:gd name="connsiteY24" fmla="*/ 2680561 h 4389120"/>
              <a:gd name="connsiteX25" fmla="*/ 2004139 w 3898182"/>
              <a:gd name="connsiteY25" fmla="*/ 4378161 h 4389120"/>
              <a:gd name="connsiteX26" fmla="*/ 1949092 w 3898182"/>
              <a:gd name="connsiteY26" fmla="*/ 4389120 h 4389120"/>
              <a:gd name="connsiteX27" fmla="*/ 1894044 w 3898182"/>
              <a:gd name="connsiteY27" fmla="*/ 4378161 h 4389120"/>
              <a:gd name="connsiteX28" fmla="*/ 350277 w 3898182"/>
              <a:gd name="connsiteY28" fmla="*/ 2680561 h 4389120"/>
              <a:gd name="connsiteX29" fmla="*/ 332 w 3898182"/>
              <a:gd name="connsiteY29" fmla="*/ 1116035 h 4389120"/>
              <a:gd name="connsiteX30" fmla="*/ 14574 w 3898182"/>
              <a:gd name="connsiteY30" fmla="*/ 920330 h 4389120"/>
              <a:gd name="connsiteX31" fmla="*/ 184317 w 3898182"/>
              <a:gd name="connsiteY31" fmla="*/ 869473 h 4389120"/>
              <a:gd name="connsiteX32" fmla="*/ 741332 w 3898182"/>
              <a:gd name="connsiteY32" fmla="*/ 660151 h 4389120"/>
              <a:gd name="connsiteX33" fmla="*/ 1723738 w 3898182"/>
              <a:gd name="connsiteY33" fmla="*/ 116432 h 4389120"/>
              <a:gd name="connsiteX34" fmla="*/ 1770406 w 3898182"/>
              <a:gd name="connsiteY34" fmla="*/ 81455 h 4389120"/>
              <a:gd name="connsiteX35" fmla="*/ 1810090 w 3898182"/>
              <a:gd name="connsiteY35" fmla="*/ 54753 h 4389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898182" h="4389120">
                <a:moveTo>
                  <a:pt x="1886913" y="137160"/>
                </a:moveTo>
                <a:lnTo>
                  <a:pt x="1818777" y="188491"/>
                </a:lnTo>
                <a:lnTo>
                  <a:pt x="1781574" y="213524"/>
                </a:lnTo>
                <a:lnTo>
                  <a:pt x="1737823" y="246315"/>
                </a:lnTo>
                <a:cubicBezTo>
                  <a:pt x="1488991" y="424393"/>
                  <a:pt x="1173050" y="602114"/>
                  <a:pt x="816817" y="756052"/>
                </a:cubicBezTo>
                <a:cubicBezTo>
                  <a:pt x="638700" y="833020"/>
                  <a:pt x="463156" y="898578"/>
                  <a:pt x="294615" y="952291"/>
                </a:cubicBezTo>
                <a:lnTo>
                  <a:pt x="135481" y="999969"/>
                </a:lnTo>
                <a:lnTo>
                  <a:pt x="122129" y="1183443"/>
                </a:lnTo>
                <a:cubicBezTo>
                  <a:pt x="115238" y="1611638"/>
                  <a:pt x="223057" y="2129430"/>
                  <a:pt x="450203" y="2650186"/>
                </a:cubicBezTo>
                <a:cubicBezTo>
                  <a:pt x="819314" y="3496415"/>
                  <a:pt x="1397058" y="4106374"/>
                  <a:pt x="1897485" y="4241686"/>
                </a:cubicBezTo>
                <a:lnTo>
                  <a:pt x="1949092" y="4251960"/>
                </a:lnTo>
                <a:lnTo>
                  <a:pt x="2000698" y="4241686"/>
                </a:lnTo>
                <a:cubicBezTo>
                  <a:pt x="2501127" y="4106374"/>
                  <a:pt x="3078869" y="3496415"/>
                  <a:pt x="3447982" y="2650186"/>
                </a:cubicBezTo>
                <a:cubicBezTo>
                  <a:pt x="3675127" y="2129430"/>
                  <a:pt x="3782946" y="1611638"/>
                  <a:pt x="3776054" y="1183443"/>
                </a:cubicBezTo>
                <a:lnTo>
                  <a:pt x="3765240" y="1034835"/>
                </a:lnTo>
                <a:lnTo>
                  <a:pt x="3639259" y="1002038"/>
                </a:lnTo>
                <a:cubicBezTo>
                  <a:pt x="3421418" y="941014"/>
                  <a:pt x="3188504" y="858675"/>
                  <a:pt x="2951014" y="756050"/>
                </a:cubicBezTo>
                <a:cubicBezTo>
                  <a:pt x="2535408" y="576456"/>
                  <a:pt x="2174647" y="364490"/>
                  <a:pt x="1911310" y="157352"/>
                </a:cubicBezTo>
                <a:close/>
                <a:moveTo>
                  <a:pt x="1882768" y="0"/>
                </a:moveTo>
                <a:lnTo>
                  <a:pt x="1908791" y="21539"/>
                </a:lnTo>
                <a:cubicBezTo>
                  <a:pt x="2189684" y="242485"/>
                  <a:pt x="2574496" y="468582"/>
                  <a:pt x="3017809" y="660149"/>
                </a:cubicBezTo>
                <a:cubicBezTo>
                  <a:pt x="3271131" y="769616"/>
                  <a:pt x="3519573" y="857444"/>
                  <a:pt x="3751936" y="922536"/>
                </a:cubicBezTo>
                <a:lnTo>
                  <a:pt x="3886317" y="957520"/>
                </a:lnTo>
                <a:lnTo>
                  <a:pt x="3897851" y="1116035"/>
                </a:lnTo>
                <a:cubicBezTo>
                  <a:pt x="3905202" y="1572776"/>
                  <a:pt x="3790196" y="2125088"/>
                  <a:pt x="3547907" y="2680561"/>
                </a:cubicBezTo>
                <a:cubicBezTo>
                  <a:pt x="3154188" y="3583205"/>
                  <a:pt x="2537929" y="4233829"/>
                  <a:pt x="2004139" y="4378161"/>
                </a:cubicBezTo>
                <a:lnTo>
                  <a:pt x="1949092" y="4389120"/>
                </a:lnTo>
                <a:lnTo>
                  <a:pt x="1894044" y="4378161"/>
                </a:lnTo>
                <a:cubicBezTo>
                  <a:pt x="1360255" y="4233829"/>
                  <a:pt x="743996" y="3583205"/>
                  <a:pt x="350277" y="2680561"/>
                </a:cubicBezTo>
                <a:cubicBezTo>
                  <a:pt x="107988" y="2125088"/>
                  <a:pt x="-7019" y="1572776"/>
                  <a:pt x="332" y="1116035"/>
                </a:cubicBezTo>
                <a:lnTo>
                  <a:pt x="14574" y="920330"/>
                </a:lnTo>
                <a:lnTo>
                  <a:pt x="184317" y="869473"/>
                </a:lnTo>
                <a:cubicBezTo>
                  <a:pt x="364094" y="812179"/>
                  <a:pt x="551340" y="742250"/>
                  <a:pt x="741332" y="660151"/>
                </a:cubicBezTo>
                <a:cubicBezTo>
                  <a:pt x="1121314" y="495951"/>
                  <a:pt x="1458318" y="306382"/>
                  <a:pt x="1723738" y="116432"/>
                </a:cubicBezTo>
                <a:lnTo>
                  <a:pt x="1770406" y="81455"/>
                </a:lnTo>
                <a:lnTo>
                  <a:pt x="1810090" y="54753"/>
                </a:lnTo>
                <a:close/>
              </a:path>
            </a:pathLst>
          </a:custGeom>
          <a:solidFill>
            <a:srgbClr val="56595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a:spLocks noChangeAspect="1"/>
          </p:cNvSpPr>
          <p:nvPr/>
        </p:nvSpPr>
        <p:spPr>
          <a:xfrm>
            <a:off x="4349941" y="1762022"/>
            <a:ext cx="3492121" cy="3931920"/>
          </a:xfrm>
          <a:custGeom>
            <a:avLst/>
            <a:gdLst>
              <a:gd name="connsiteX0" fmla="*/ 1690791 w 3492121"/>
              <a:gd name="connsiteY0" fmla="*/ 137160 h 3931920"/>
              <a:gd name="connsiteX1" fmla="*/ 1630226 w 3492121"/>
              <a:gd name="connsiteY1" fmla="*/ 182787 h 3931920"/>
              <a:gd name="connsiteX2" fmla="*/ 1597156 w 3492121"/>
              <a:gd name="connsiteY2" fmla="*/ 205039 h 3931920"/>
              <a:gd name="connsiteX3" fmla="*/ 1558266 w 3492121"/>
              <a:gd name="connsiteY3" fmla="*/ 234187 h 3931920"/>
              <a:gd name="connsiteX4" fmla="*/ 739594 w 3492121"/>
              <a:gd name="connsiteY4" fmla="*/ 687286 h 3931920"/>
              <a:gd name="connsiteX5" fmla="*/ 275414 w 3492121"/>
              <a:gd name="connsiteY5" fmla="*/ 861721 h 3931920"/>
              <a:gd name="connsiteX6" fmla="*/ 133962 w 3492121"/>
              <a:gd name="connsiteY6" fmla="*/ 904102 h 3931920"/>
              <a:gd name="connsiteX7" fmla="*/ 122094 w 3492121"/>
              <a:gd name="connsiteY7" fmla="*/ 1067189 h 3931920"/>
              <a:gd name="connsiteX8" fmla="*/ 413715 w 3492121"/>
              <a:gd name="connsiteY8" fmla="*/ 2370961 h 3931920"/>
              <a:gd name="connsiteX9" fmla="*/ 1700188 w 3492121"/>
              <a:gd name="connsiteY9" fmla="*/ 3785628 h 3931920"/>
              <a:gd name="connsiteX10" fmla="*/ 1746061 w 3492121"/>
              <a:gd name="connsiteY10" fmla="*/ 3794760 h 3931920"/>
              <a:gd name="connsiteX11" fmla="*/ 1791933 w 3492121"/>
              <a:gd name="connsiteY11" fmla="*/ 3785628 h 3931920"/>
              <a:gd name="connsiteX12" fmla="*/ 3078407 w 3492121"/>
              <a:gd name="connsiteY12" fmla="*/ 2370961 h 3931920"/>
              <a:gd name="connsiteX13" fmla="*/ 3370027 w 3492121"/>
              <a:gd name="connsiteY13" fmla="*/ 1067189 h 3931920"/>
              <a:gd name="connsiteX14" fmla="*/ 3360415 w 3492121"/>
              <a:gd name="connsiteY14" fmla="*/ 935094 h 3931920"/>
              <a:gd name="connsiteX15" fmla="*/ 3248431 w 3492121"/>
              <a:gd name="connsiteY15" fmla="*/ 905940 h 3931920"/>
              <a:gd name="connsiteX16" fmla="*/ 2636659 w 3492121"/>
              <a:gd name="connsiteY16" fmla="*/ 687284 h 3931920"/>
              <a:gd name="connsiteX17" fmla="*/ 1712477 w 3492121"/>
              <a:gd name="connsiteY17" fmla="*/ 155109 h 3931920"/>
              <a:gd name="connsiteX18" fmla="*/ 1686646 w 3492121"/>
              <a:gd name="connsiteY18" fmla="*/ 0 h 3931920"/>
              <a:gd name="connsiteX19" fmla="*/ 1709958 w 3492121"/>
              <a:gd name="connsiteY19" fmla="*/ 19295 h 3931920"/>
              <a:gd name="connsiteX20" fmla="*/ 2703453 w 3492121"/>
              <a:gd name="connsiteY20" fmla="*/ 591383 h 3931920"/>
              <a:gd name="connsiteX21" fmla="*/ 3361109 w 3492121"/>
              <a:gd name="connsiteY21" fmla="*/ 826439 h 3931920"/>
              <a:gd name="connsiteX22" fmla="*/ 3481492 w 3492121"/>
              <a:gd name="connsiteY22" fmla="*/ 857779 h 3931920"/>
              <a:gd name="connsiteX23" fmla="*/ 3491825 w 3492121"/>
              <a:gd name="connsiteY23" fmla="*/ 999782 h 3931920"/>
              <a:gd name="connsiteX24" fmla="*/ 3178333 w 3492121"/>
              <a:gd name="connsiteY24" fmla="*/ 2401336 h 3931920"/>
              <a:gd name="connsiteX25" fmla="*/ 1795374 w 3492121"/>
              <a:gd name="connsiteY25" fmla="*/ 3922103 h 3931920"/>
              <a:gd name="connsiteX26" fmla="*/ 1746061 w 3492121"/>
              <a:gd name="connsiteY26" fmla="*/ 3931920 h 3931920"/>
              <a:gd name="connsiteX27" fmla="*/ 1696747 w 3492121"/>
              <a:gd name="connsiteY27" fmla="*/ 3922103 h 3931920"/>
              <a:gd name="connsiteX28" fmla="*/ 313789 w 3492121"/>
              <a:gd name="connsiteY28" fmla="*/ 2401336 h 3931920"/>
              <a:gd name="connsiteX29" fmla="*/ 297 w 3492121"/>
              <a:gd name="connsiteY29" fmla="*/ 999782 h 3931920"/>
              <a:gd name="connsiteX30" fmla="*/ 13055 w 3492121"/>
              <a:gd name="connsiteY30" fmla="*/ 824462 h 3931920"/>
              <a:gd name="connsiteX31" fmla="*/ 165116 w 3492121"/>
              <a:gd name="connsiteY31" fmla="*/ 778903 h 3931920"/>
              <a:gd name="connsiteX32" fmla="*/ 664109 w 3492121"/>
              <a:gd name="connsiteY32" fmla="*/ 591385 h 3931920"/>
              <a:gd name="connsiteX33" fmla="*/ 1544181 w 3492121"/>
              <a:gd name="connsiteY33" fmla="*/ 104304 h 3931920"/>
              <a:gd name="connsiteX34" fmla="*/ 1585988 w 3492121"/>
              <a:gd name="connsiteY34" fmla="*/ 72970 h 3931920"/>
              <a:gd name="connsiteX35" fmla="*/ 1621538 w 3492121"/>
              <a:gd name="connsiteY35" fmla="*/ 49049 h 3931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492121" h="3931920">
                <a:moveTo>
                  <a:pt x="1690791" y="137160"/>
                </a:moveTo>
                <a:lnTo>
                  <a:pt x="1630226" y="182787"/>
                </a:lnTo>
                <a:lnTo>
                  <a:pt x="1597156" y="205039"/>
                </a:lnTo>
                <a:lnTo>
                  <a:pt x="1558266" y="234187"/>
                </a:lnTo>
                <a:cubicBezTo>
                  <a:pt x="1337082" y="392478"/>
                  <a:pt x="1056246" y="550453"/>
                  <a:pt x="739594" y="687286"/>
                </a:cubicBezTo>
                <a:cubicBezTo>
                  <a:pt x="581268" y="755702"/>
                  <a:pt x="425229" y="813976"/>
                  <a:pt x="275414" y="861721"/>
                </a:cubicBezTo>
                <a:lnTo>
                  <a:pt x="133962" y="904102"/>
                </a:lnTo>
                <a:lnTo>
                  <a:pt x="122094" y="1067189"/>
                </a:lnTo>
                <a:cubicBezTo>
                  <a:pt x="115968" y="1447807"/>
                  <a:pt x="211807" y="1908067"/>
                  <a:pt x="413715" y="2370961"/>
                </a:cubicBezTo>
                <a:cubicBezTo>
                  <a:pt x="741814" y="3123164"/>
                  <a:pt x="1255364" y="3665350"/>
                  <a:pt x="1700188" y="3785628"/>
                </a:cubicBezTo>
                <a:lnTo>
                  <a:pt x="1746061" y="3794760"/>
                </a:lnTo>
                <a:lnTo>
                  <a:pt x="1791933" y="3785628"/>
                </a:lnTo>
                <a:cubicBezTo>
                  <a:pt x="2236758" y="3665350"/>
                  <a:pt x="2750308" y="3123164"/>
                  <a:pt x="3078407" y="2370961"/>
                </a:cubicBezTo>
                <a:cubicBezTo>
                  <a:pt x="3280315" y="1908067"/>
                  <a:pt x="3376153" y="1447807"/>
                  <a:pt x="3370027" y="1067189"/>
                </a:cubicBezTo>
                <a:lnTo>
                  <a:pt x="3360415" y="935094"/>
                </a:lnTo>
                <a:lnTo>
                  <a:pt x="3248431" y="905940"/>
                </a:lnTo>
                <a:cubicBezTo>
                  <a:pt x="3054796" y="851697"/>
                  <a:pt x="2847761" y="778507"/>
                  <a:pt x="2636659" y="687284"/>
                </a:cubicBezTo>
                <a:cubicBezTo>
                  <a:pt x="2267231" y="527645"/>
                  <a:pt x="1946554" y="339231"/>
                  <a:pt x="1712477" y="155109"/>
                </a:cubicBezTo>
                <a:close/>
                <a:moveTo>
                  <a:pt x="1686646" y="0"/>
                </a:moveTo>
                <a:lnTo>
                  <a:pt x="1709958" y="19295"/>
                </a:lnTo>
                <a:cubicBezTo>
                  <a:pt x="1961591" y="217226"/>
                  <a:pt x="2306319" y="419772"/>
                  <a:pt x="2703453" y="591383"/>
                </a:cubicBezTo>
                <a:cubicBezTo>
                  <a:pt x="2930388" y="689448"/>
                  <a:pt x="3152951" y="768127"/>
                  <a:pt x="3361109" y="826439"/>
                </a:cubicBezTo>
                <a:lnTo>
                  <a:pt x="3481492" y="857779"/>
                </a:lnTo>
                <a:lnTo>
                  <a:pt x="3491825" y="999782"/>
                </a:lnTo>
                <a:cubicBezTo>
                  <a:pt x="3498410" y="1408946"/>
                  <a:pt x="3395384" y="1903725"/>
                  <a:pt x="3178333" y="2401336"/>
                </a:cubicBezTo>
                <a:cubicBezTo>
                  <a:pt x="2825626" y="3209954"/>
                  <a:pt x="2273561" y="3792805"/>
                  <a:pt x="1795374" y="3922103"/>
                </a:cubicBezTo>
                <a:lnTo>
                  <a:pt x="1746061" y="3931920"/>
                </a:lnTo>
                <a:lnTo>
                  <a:pt x="1696747" y="3922103"/>
                </a:lnTo>
                <a:cubicBezTo>
                  <a:pt x="1218561" y="3792805"/>
                  <a:pt x="666495" y="3209954"/>
                  <a:pt x="313789" y="2401336"/>
                </a:cubicBezTo>
                <a:cubicBezTo>
                  <a:pt x="96739" y="1903725"/>
                  <a:pt x="-6289" y="1408946"/>
                  <a:pt x="297" y="999782"/>
                </a:cubicBezTo>
                <a:lnTo>
                  <a:pt x="13055" y="824462"/>
                </a:lnTo>
                <a:lnTo>
                  <a:pt x="165116" y="778903"/>
                </a:lnTo>
                <a:cubicBezTo>
                  <a:pt x="326167" y="727577"/>
                  <a:pt x="493908" y="664933"/>
                  <a:pt x="664109" y="591385"/>
                </a:cubicBezTo>
                <a:cubicBezTo>
                  <a:pt x="1004510" y="444290"/>
                  <a:pt x="1306409" y="274467"/>
                  <a:pt x="1544181" y="104304"/>
                </a:cubicBezTo>
                <a:lnTo>
                  <a:pt x="1585988" y="72970"/>
                </a:lnTo>
                <a:lnTo>
                  <a:pt x="1621538" y="49049"/>
                </a:lnTo>
                <a:close/>
              </a:path>
            </a:pathLst>
          </a:custGeom>
          <a:solidFill>
            <a:schemeClr val="bg2">
              <a:lumMod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a:spLocks noChangeAspect="1"/>
          </p:cNvSpPr>
          <p:nvPr/>
        </p:nvSpPr>
        <p:spPr>
          <a:xfrm>
            <a:off x="4552970" y="2015276"/>
            <a:ext cx="1457801" cy="1619748"/>
          </a:xfrm>
          <a:custGeom>
            <a:avLst/>
            <a:gdLst>
              <a:gd name="connsiteX0" fmla="*/ 1457801 w 1457801"/>
              <a:gd name="connsiteY0" fmla="*/ 0 h 1619748"/>
              <a:gd name="connsiteX1" fmla="*/ 1457801 w 1457801"/>
              <a:gd name="connsiteY1" fmla="*/ 1619748 h 1619748"/>
              <a:gd name="connsiteX2" fmla="*/ 111397 w 1457801"/>
              <a:gd name="connsiteY2" fmla="*/ 1619748 h 1619748"/>
              <a:gd name="connsiteX3" fmla="*/ 64671 w 1457801"/>
              <a:gd name="connsiteY3" fmla="*/ 1448855 h 1619748"/>
              <a:gd name="connsiteX4" fmla="*/ 263 w 1457801"/>
              <a:gd name="connsiteY4" fmla="*/ 858875 h 1619748"/>
              <a:gd name="connsiteX5" fmla="*/ 11538 w 1457801"/>
              <a:gd name="connsiteY5" fmla="*/ 703941 h 1619748"/>
              <a:gd name="connsiteX6" fmla="*/ 145918 w 1457801"/>
              <a:gd name="connsiteY6" fmla="*/ 663680 h 1619748"/>
              <a:gd name="connsiteX7" fmla="*/ 586888 w 1457801"/>
              <a:gd name="connsiteY7" fmla="*/ 497967 h 1619748"/>
              <a:gd name="connsiteX8" fmla="*/ 1364627 w 1457801"/>
              <a:gd name="connsiteY8" fmla="*/ 67522 h 1619748"/>
              <a:gd name="connsiteX9" fmla="*/ 1401572 w 1457801"/>
              <a:gd name="connsiteY9" fmla="*/ 39832 h 1619748"/>
              <a:gd name="connsiteX10" fmla="*/ 1432988 w 1457801"/>
              <a:gd name="connsiteY10" fmla="*/ 18693 h 1619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57801" h="1619748">
                <a:moveTo>
                  <a:pt x="1457801" y="0"/>
                </a:moveTo>
                <a:lnTo>
                  <a:pt x="1457801" y="1619748"/>
                </a:lnTo>
                <a:lnTo>
                  <a:pt x="111397" y="1619748"/>
                </a:lnTo>
                <a:lnTo>
                  <a:pt x="64671" y="1448855"/>
                </a:lnTo>
                <a:cubicBezTo>
                  <a:pt x="18660" y="1239377"/>
                  <a:pt x="-2647" y="1039669"/>
                  <a:pt x="263" y="858875"/>
                </a:cubicBezTo>
                <a:lnTo>
                  <a:pt x="11538" y="703941"/>
                </a:lnTo>
                <a:lnTo>
                  <a:pt x="145918" y="663680"/>
                </a:lnTo>
                <a:cubicBezTo>
                  <a:pt x="288241" y="618322"/>
                  <a:pt x="436478" y="562962"/>
                  <a:pt x="586888" y="497967"/>
                </a:cubicBezTo>
                <a:cubicBezTo>
                  <a:pt x="887708" y="367975"/>
                  <a:pt x="1154502" y="217899"/>
                  <a:pt x="1364627" y="67522"/>
                </a:cubicBezTo>
                <a:lnTo>
                  <a:pt x="1401572" y="39832"/>
                </a:lnTo>
                <a:lnTo>
                  <a:pt x="1432988" y="18693"/>
                </a:lnTo>
                <a:close/>
              </a:path>
            </a:pathLst>
          </a:custGeom>
          <a:solidFill>
            <a:srgbClr val="44D7FB"/>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a:spLocks noChangeAspect="1"/>
          </p:cNvSpPr>
          <p:nvPr/>
        </p:nvSpPr>
        <p:spPr>
          <a:xfrm>
            <a:off x="6102211" y="2036409"/>
            <a:ext cx="1536821" cy="1598615"/>
          </a:xfrm>
          <a:custGeom>
            <a:avLst/>
            <a:gdLst>
              <a:gd name="connsiteX0" fmla="*/ 0 w 1536821"/>
              <a:gd name="connsiteY0" fmla="*/ 0 h 1598615"/>
              <a:gd name="connsiteX1" fmla="*/ 49062 w 1536821"/>
              <a:gd name="connsiteY1" fmla="*/ 36989 h 1598615"/>
              <a:gd name="connsiteX2" fmla="*/ 839859 w 1536821"/>
              <a:gd name="connsiteY2" fmla="*/ 476832 h 1598615"/>
              <a:gd name="connsiteX3" fmla="*/ 1421043 w 1536821"/>
              <a:gd name="connsiteY3" fmla="*/ 684555 h 1598615"/>
              <a:gd name="connsiteX4" fmla="*/ 1527428 w 1536821"/>
              <a:gd name="connsiteY4" fmla="*/ 712251 h 1598615"/>
              <a:gd name="connsiteX5" fmla="*/ 1536559 w 1536821"/>
              <a:gd name="connsiteY5" fmla="*/ 837742 h 1598615"/>
              <a:gd name="connsiteX6" fmla="*/ 1472152 w 1536821"/>
              <a:gd name="connsiteY6" fmla="*/ 1427722 h 1598615"/>
              <a:gd name="connsiteX7" fmla="*/ 1425426 w 1536821"/>
              <a:gd name="connsiteY7" fmla="*/ 1598615 h 1598615"/>
              <a:gd name="connsiteX8" fmla="*/ 0 w 1536821"/>
              <a:gd name="connsiteY8" fmla="*/ 1598615 h 15986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36821" h="1598615">
                <a:moveTo>
                  <a:pt x="0" y="0"/>
                </a:moveTo>
                <a:lnTo>
                  <a:pt x="49062" y="36989"/>
                </a:lnTo>
                <a:cubicBezTo>
                  <a:pt x="261144" y="190503"/>
                  <a:pt x="532772" y="344132"/>
                  <a:pt x="839859" y="476832"/>
                </a:cubicBezTo>
                <a:cubicBezTo>
                  <a:pt x="1040406" y="563494"/>
                  <a:pt x="1237089" y="633024"/>
                  <a:pt x="1421043" y="684555"/>
                </a:cubicBezTo>
                <a:lnTo>
                  <a:pt x="1527428" y="712251"/>
                </a:lnTo>
                <a:lnTo>
                  <a:pt x="1536559" y="837742"/>
                </a:lnTo>
                <a:cubicBezTo>
                  <a:pt x="1539469" y="1018536"/>
                  <a:pt x="1518163" y="1218244"/>
                  <a:pt x="1472152" y="1427722"/>
                </a:cubicBezTo>
                <a:lnTo>
                  <a:pt x="1425426" y="1598615"/>
                </a:lnTo>
                <a:lnTo>
                  <a:pt x="0" y="1598615"/>
                </a:lnTo>
                <a:close/>
              </a:path>
            </a:pathLst>
          </a:custGeom>
          <a:solidFill>
            <a:srgbClr val="36B8E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a:spLocks noChangeAspect="1"/>
          </p:cNvSpPr>
          <p:nvPr/>
        </p:nvSpPr>
        <p:spPr>
          <a:xfrm>
            <a:off x="4689368" y="3726464"/>
            <a:ext cx="1321402" cy="1714365"/>
          </a:xfrm>
          <a:custGeom>
            <a:avLst/>
            <a:gdLst>
              <a:gd name="connsiteX0" fmla="*/ 0 w 1321402"/>
              <a:gd name="connsiteY0" fmla="*/ 0 h 1714365"/>
              <a:gd name="connsiteX1" fmla="*/ 1321402 w 1321402"/>
              <a:gd name="connsiteY1" fmla="*/ 0 h 1714365"/>
              <a:gd name="connsiteX2" fmla="*/ 1321402 w 1321402"/>
              <a:gd name="connsiteY2" fmla="*/ 1714365 h 1714365"/>
              <a:gd name="connsiteX3" fmla="*/ 1201996 w 1321402"/>
              <a:gd name="connsiteY3" fmla="*/ 1668960 h 1714365"/>
              <a:gd name="connsiteX4" fmla="*/ 140904 w 1321402"/>
              <a:gd name="connsiteY4" fmla="*/ 386270 h 1714365"/>
              <a:gd name="connsiteX5" fmla="*/ 15877 w 1321402"/>
              <a:gd name="connsiteY5" fmla="*/ 58070 h 1714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21402" h="1714365">
                <a:moveTo>
                  <a:pt x="0" y="0"/>
                </a:moveTo>
                <a:lnTo>
                  <a:pt x="1321402" y="0"/>
                </a:lnTo>
                <a:lnTo>
                  <a:pt x="1321402" y="1714365"/>
                </a:lnTo>
                <a:lnTo>
                  <a:pt x="1201996" y="1668960"/>
                </a:lnTo>
                <a:cubicBezTo>
                  <a:pt x="821255" y="1484054"/>
                  <a:pt x="413636" y="1011539"/>
                  <a:pt x="140904" y="386270"/>
                </a:cubicBezTo>
                <a:cubicBezTo>
                  <a:pt x="92951" y="276332"/>
                  <a:pt x="51296" y="166551"/>
                  <a:pt x="15877" y="58070"/>
                </a:cubicBezTo>
                <a:close/>
              </a:path>
            </a:pathLst>
          </a:custGeom>
          <a:solidFill>
            <a:srgbClr val="239BD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6102210" y="3726464"/>
            <a:ext cx="1400424" cy="1737643"/>
          </a:xfrm>
          <a:custGeom>
            <a:avLst/>
            <a:gdLst>
              <a:gd name="connsiteX0" fmla="*/ 0 w 1400424"/>
              <a:gd name="connsiteY0" fmla="*/ 0 h 1737643"/>
              <a:gd name="connsiteX1" fmla="*/ 1400424 w 1400424"/>
              <a:gd name="connsiteY1" fmla="*/ 0 h 1737643"/>
              <a:gd name="connsiteX2" fmla="*/ 1384547 w 1400424"/>
              <a:gd name="connsiteY2" fmla="*/ 58070 h 1737643"/>
              <a:gd name="connsiteX3" fmla="*/ 1259520 w 1400424"/>
              <a:gd name="connsiteY3" fmla="*/ 386270 h 1737643"/>
              <a:gd name="connsiteX4" fmla="*/ 37370 w 1400424"/>
              <a:gd name="connsiteY4" fmla="*/ 1730203 h 1737643"/>
              <a:gd name="connsiteX5" fmla="*/ 0 w 1400424"/>
              <a:gd name="connsiteY5" fmla="*/ 1737643 h 17376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00424" h="1737643">
                <a:moveTo>
                  <a:pt x="0" y="0"/>
                </a:moveTo>
                <a:lnTo>
                  <a:pt x="1400424" y="0"/>
                </a:lnTo>
                <a:lnTo>
                  <a:pt x="1384547" y="58070"/>
                </a:lnTo>
                <a:cubicBezTo>
                  <a:pt x="1349128" y="166551"/>
                  <a:pt x="1307473" y="276332"/>
                  <a:pt x="1259520" y="386270"/>
                </a:cubicBezTo>
                <a:cubicBezTo>
                  <a:pt x="947825" y="1100863"/>
                  <a:pt x="459954" y="1615940"/>
                  <a:pt x="37370" y="1730203"/>
                </a:cubicBezTo>
                <a:lnTo>
                  <a:pt x="0" y="1737643"/>
                </a:lnTo>
                <a:close/>
              </a:path>
            </a:pathLst>
          </a:custGeom>
          <a:solidFill>
            <a:srgbClr val="157EBF"/>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 Box 10"/>
          <p:cNvSpPr txBox="1">
            <a:spLocks noChangeArrowheads="1"/>
          </p:cNvSpPr>
          <p:nvPr/>
        </p:nvSpPr>
        <p:spPr bwMode="auto">
          <a:xfrm>
            <a:off x="8777644" y="1826318"/>
            <a:ext cx="2336388"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36B8E3"/>
                </a:solidFill>
                <a:latin typeface="Candara" panose="020E0502030303020204" pitchFamily="34" charset="0"/>
              </a:rPr>
              <a:t>LOREM IPSUM</a:t>
            </a:r>
          </a:p>
          <a:p>
            <a:pPr defTabSz="1219170">
              <a:spcBef>
                <a:spcPct val="20000"/>
              </a:spcBef>
              <a:defRPr/>
            </a:pPr>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sp>
        <p:nvSpPr>
          <p:cNvPr id="43" name="Text Box 10"/>
          <p:cNvSpPr txBox="1">
            <a:spLocks noChangeArrowheads="1"/>
          </p:cNvSpPr>
          <p:nvPr/>
        </p:nvSpPr>
        <p:spPr bwMode="auto">
          <a:xfrm>
            <a:off x="8360109" y="5152255"/>
            <a:ext cx="2336388"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157EBF"/>
                </a:solidFill>
                <a:latin typeface="Candara" panose="020E0502030303020204" pitchFamily="34" charset="0"/>
              </a:rPr>
              <a:t>LOREM IPSUM</a:t>
            </a:r>
          </a:p>
          <a:p>
            <a:pPr defTabSz="1219170">
              <a:spcBef>
                <a:spcPct val="20000"/>
              </a:spcBef>
              <a:defRPr/>
            </a:pPr>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sp>
        <p:nvSpPr>
          <p:cNvPr id="44" name="Text Box 10"/>
          <p:cNvSpPr txBox="1">
            <a:spLocks noChangeArrowheads="1"/>
          </p:cNvSpPr>
          <p:nvPr/>
        </p:nvSpPr>
        <p:spPr bwMode="auto">
          <a:xfrm>
            <a:off x="1013957" y="1826318"/>
            <a:ext cx="2336388" cy="1083374"/>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600" b="1" dirty="0">
                <a:solidFill>
                  <a:srgbClr val="44D7FB"/>
                </a:solidFill>
                <a:latin typeface="Candara" panose="020E0502030303020204" pitchFamily="34" charset="0"/>
              </a:rPr>
              <a:t>LOREM IPSUM</a:t>
            </a:r>
          </a:p>
          <a:p>
            <a:pPr algn="r" defTabSz="1219170">
              <a:spcBef>
                <a:spcPct val="20000"/>
              </a:spcBef>
              <a:defRPr/>
            </a:pPr>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sp>
        <p:nvSpPr>
          <p:cNvPr id="45" name="Text Box 10"/>
          <p:cNvSpPr txBox="1">
            <a:spLocks noChangeArrowheads="1"/>
          </p:cNvSpPr>
          <p:nvPr/>
        </p:nvSpPr>
        <p:spPr bwMode="auto">
          <a:xfrm>
            <a:off x="1409882" y="5152255"/>
            <a:ext cx="2336388" cy="1083374"/>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600" b="1" dirty="0">
                <a:solidFill>
                  <a:srgbClr val="239BD3"/>
                </a:solidFill>
                <a:latin typeface="Candara" panose="020E0502030303020204" pitchFamily="34" charset="0"/>
              </a:rPr>
              <a:t>LOREM IPSUM</a:t>
            </a:r>
          </a:p>
          <a:p>
            <a:pPr algn="r" defTabSz="1219170">
              <a:spcBef>
                <a:spcPct val="20000"/>
              </a:spcBef>
              <a:defRPr/>
            </a:pPr>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grpSp>
        <p:nvGrpSpPr>
          <p:cNvPr id="53" name="Group 52"/>
          <p:cNvGrpSpPr/>
          <p:nvPr/>
        </p:nvGrpSpPr>
        <p:grpSpPr>
          <a:xfrm>
            <a:off x="3562834" y="2015275"/>
            <a:ext cx="1612123" cy="742701"/>
            <a:chOff x="3562834" y="2015275"/>
            <a:chExt cx="1612123" cy="742701"/>
          </a:xfrm>
          <a:effectLst/>
        </p:grpSpPr>
        <p:cxnSp>
          <p:nvCxnSpPr>
            <p:cNvPr id="47" name="Straight Connector 46"/>
            <p:cNvCxnSpPr/>
            <p:nvPr/>
          </p:nvCxnSpPr>
          <p:spPr>
            <a:xfrm>
              <a:off x="3562834" y="2015275"/>
              <a:ext cx="984563" cy="2"/>
            </a:xfrm>
            <a:prstGeom prst="line">
              <a:avLst/>
            </a:prstGeom>
            <a:ln>
              <a:solidFill>
                <a:srgbClr val="56595E"/>
              </a:solidFill>
              <a:round/>
              <a:headEnd type="oval"/>
              <a:tailEnd type="oval"/>
            </a:ln>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4558686" y="2036409"/>
              <a:ext cx="616271" cy="721567"/>
            </a:xfrm>
            <a:prstGeom prst="line">
              <a:avLst/>
            </a:prstGeom>
            <a:ln>
              <a:solidFill>
                <a:srgbClr val="56595E"/>
              </a:solidFill>
              <a:round/>
              <a:tailEnd type="oval"/>
            </a:ln>
          </p:spPr>
          <p:style>
            <a:lnRef idx="1">
              <a:schemeClr val="accent1"/>
            </a:lnRef>
            <a:fillRef idx="0">
              <a:schemeClr val="accent1"/>
            </a:fillRef>
            <a:effectRef idx="0">
              <a:schemeClr val="accent1"/>
            </a:effectRef>
            <a:fontRef idx="minor">
              <a:schemeClr val="tx1"/>
            </a:fontRef>
          </p:style>
        </p:cxnSp>
      </p:grpSp>
      <p:grpSp>
        <p:nvGrpSpPr>
          <p:cNvPr id="54" name="Group 53"/>
          <p:cNvGrpSpPr/>
          <p:nvPr/>
        </p:nvGrpSpPr>
        <p:grpSpPr>
          <a:xfrm>
            <a:off x="3910649" y="4707400"/>
            <a:ext cx="1535108" cy="657933"/>
            <a:chOff x="3562834" y="1357344"/>
            <a:chExt cx="1535108" cy="657933"/>
          </a:xfrm>
          <a:effectLst/>
        </p:grpSpPr>
        <p:cxnSp>
          <p:nvCxnSpPr>
            <p:cNvPr id="55" name="Straight Connector 54"/>
            <p:cNvCxnSpPr/>
            <p:nvPr/>
          </p:nvCxnSpPr>
          <p:spPr>
            <a:xfrm>
              <a:off x="3562834" y="2015275"/>
              <a:ext cx="984563" cy="2"/>
            </a:xfrm>
            <a:prstGeom prst="line">
              <a:avLst/>
            </a:prstGeom>
            <a:ln>
              <a:solidFill>
                <a:srgbClr val="56595E"/>
              </a:solidFill>
              <a:round/>
              <a:headEnd type="oval"/>
              <a:tailEnd type="ova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flipV="1">
              <a:off x="4547397" y="1357344"/>
              <a:ext cx="550545" cy="656487"/>
            </a:xfrm>
            <a:prstGeom prst="line">
              <a:avLst/>
            </a:prstGeom>
            <a:ln>
              <a:solidFill>
                <a:srgbClr val="56595E"/>
              </a:solidFill>
              <a:round/>
              <a:tailEnd type="oval"/>
            </a:ln>
          </p:spPr>
          <p:style>
            <a:lnRef idx="1">
              <a:schemeClr val="accent1"/>
            </a:lnRef>
            <a:fillRef idx="0">
              <a:schemeClr val="accent1"/>
            </a:fillRef>
            <a:effectRef idx="0">
              <a:schemeClr val="accent1"/>
            </a:effectRef>
            <a:fontRef idx="minor">
              <a:schemeClr val="tx1"/>
            </a:fontRef>
          </p:style>
        </p:cxnSp>
      </p:grpSp>
      <p:grpSp>
        <p:nvGrpSpPr>
          <p:cNvPr id="60" name="Group 59"/>
          <p:cNvGrpSpPr/>
          <p:nvPr/>
        </p:nvGrpSpPr>
        <p:grpSpPr>
          <a:xfrm rot="18652078">
            <a:off x="7026341" y="2049190"/>
            <a:ext cx="1564735" cy="681826"/>
            <a:chOff x="3562834" y="2015275"/>
            <a:chExt cx="1564735" cy="681826"/>
          </a:xfrm>
          <a:effectLst/>
        </p:grpSpPr>
        <p:cxnSp>
          <p:nvCxnSpPr>
            <p:cNvPr id="61" name="Straight Connector 60"/>
            <p:cNvCxnSpPr/>
            <p:nvPr/>
          </p:nvCxnSpPr>
          <p:spPr>
            <a:xfrm>
              <a:off x="3562834" y="2015275"/>
              <a:ext cx="984563" cy="2"/>
            </a:xfrm>
            <a:prstGeom prst="line">
              <a:avLst/>
            </a:prstGeom>
            <a:ln>
              <a:solidFill>
                <a:srgbClr val="56595E"/>
              </a:solidFill>
              <a:round/>
              <a:headEnd type="oval"/>
              <a:tailEnd type="ova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4558686" y="2036409"/>
              <a:ext cx="568883" cy="660692"/>
            </a:xfrm>
            <a:prstGeom prst="line">
              <a:avLst/>
            </a:prstGeom>
            <a:ln>
              <a:solidFill>
                <a:srgbClr val="56595E"/>
              </a:solidFill>
              <a:round/>
              <a:tailEnd type="oval"/>
            </a:ln>
          </p:spPr>
          <p:style>
            <a:lnRef idx="1">
              <a:schemeClr val="accent1"/>
            </a:lnRef>
            <a:fillRef idx="0">
              <a:schemeClr val="accent1"/>
            </a:fillRef>
            <a:effectRef idx="0">
              <a:schemeClr val="accent1"/>
            </a:effectRef>
            <a:fontRef idx="minor">
              <a:schemeClr val="tx1"/>
            </a:fontRef>
          </p:style>
        </p:cxnSp>
      </p:grpSp>
      <p:grpSp>
        <p:nvGrpSpPr>
          <p:cNvPr id="63" name="Group 62"/>
          <p:cNvGrpSpPr/>
          <p:nvPr/>
        </p:nvGrpSpPr>
        <p:grpSpPr>
          <a:xfrm flipH="1">
            <a:off x="6628314" y="4718663"/>
            <a:ext cx="1544841" cy="647393"/>
            <a:chOff x="3562834" y="1367884"/>
            <a:chExt cx="1544841" cy="647393"/>
          </a:xfrm>
          <a:effectLst/>
        </p:grpSpPr>
        <p:cxnSp>
          <p:nvCxnSpPr>
            <p:cNvPr id="64" name="Straight Connector 63"/>
            <p:cNvCxnSpPr/>
            <p:nvPr/>
          </p:nvCxnSpPr>
          <p:spPr>
            <a:xfrm>
              <a:off x="3562834" y="2015275"/>
              <a:ext cx="984563" cy="2"/>
            </a:xfrm>
            <a:prstGeom prst="line">
              <a:avLst/>
            </a:prstGeom>
            <a:ln>
              <a:solidFill>
                <a:srgbClr val="56595E"/>
              </a:solidFill>
              <a:round/>
              <a:headEnd type="oval"/>
              <a:tailEnd type="ova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flipV="1">
              <a:off x="4547397" y="1367884"/>
              <a:ext cx="560278" cy="645947"/>
            </a:xfrm>
            <a:prstGeom prst="line">
              <a:avLst/>
            </a:prstGeom>
            <a:ln>
              <a:solidFill>
                <a:srgbClr val="56595E"/>
              </a:solidFill>
              <a:round/>
              <a:tailEnd type="oval"/>
            </a:ln>
          </p:spPr>
          <p:style>
            <a:lnRef idx="1">
              <a:schemeClr val="accent1"/>
            </a:lnRef>
            <a:fillRef idx="0">
              <a:schemeClr val="accent1"/>
            </a:fillRef>
            <a:effectRef idx="0">
              <a:schemeClr val="accent1"/>
            </a:effectRef>
            <a:fontRef idx="minor">
              <a:schemeClr val="tx1"/>
            </a:fontRef>
          </p:style>
        </p:cxnSp>
      </p:grpSp>
      <p:sp>
        <p:nvSpPr>
          <p:cNvPr id="66" name="Freeform 202"/>
          <p:cNvSpPr>
            <a:spLocks noChangeAspect="1" noEditPoints="1"/>
          </p:cNvSpPr>
          <p:nvPr/>
        </p:nvSpPr>
        <p:spPr bwMode="auto">
          <a:xfrm>
            <a:off x="5281725" y="3990979"/>
            <a:ext cx="389693" cy="45720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67" name="Freeform 172"/>
          <p:cNvSpPr>
            <a:spLocks noChangeAspect="1" noEditPoints="1"/>
          </p:cNvSpPr>
          <p:nvPr/>
        </p:nvSpPr>
        <p:spPr bwMode="auto">
          <a:xfrm>
            <a:off x="5270473" y="2869363"/>
            <a:ext cx="350568" cy="482031"/>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68" name="Freeform 43"/>
          <p:cNvSpPr>
            <a:spLocks noChangeAspect="1" noEditPoints="1"/>
          </p:cNvSpPr>
          <p:nvPr/>
        </p:nvSpPr>
        <p:spPr bwMode="auto">
          <a:xfrm>
            <a:off x="6389362" y="2894194"/>
            <a:ext cx="513566" cy="457200"/>
          </a:xfrm>
          <a:custGeom>
            <a:avLst/>
            <a:gdLst>
              <a:gd name="T0" fmla="*/ 94 w 129"/>
              <a:gd name="T1" fmla="*/ 47 h 115"/>
              <a:gd name="T2" fmla="*/ 93 w 129"/>
              <a:gd name="T3" fmla="*/ 45 h 115"/>
              <a:gd name="T4" fmla="*/ 114 w 129"/>
              <a:gd name="T5" fmla="*/ 23 h 115"/>
              <a:gd name="T6" fmla="*/ 116 w 129"/>
              <a:gd name="T7" fmla="*/ 25 h 115"/>
              <a:gd name="T8" fmla="*/ 94 w 129"/>
              <a:gd name="T9" fmla="*/ 47 h 115"/>
              <a:gd name="T10" fmla="*/ 87 w 129"/>
              <a:gd name="T11" fmla="*/ 40 h 115"/>
              <a:gd name="T12" fmla="*/ 85 w 129"/>
              <a:gd name="T13" fmla="*/ 38 h 115"/>
              <a:gd name="T14" fmla="*/ 107 w 129"/>
              <a:gd name="T15" fmla="*/ 16 h 115"/>
              <a:gd name="T16" fmla="*/ 109 w 129"/>
              <a:gd name="T17" fmla="*/ 18 h 115"/>
              <a:gd name="T18" fmla="*/ 87 w 129"/>
              <a:gd name="T19" fmla="*/ 40 h 115"/>
              <a:gd name="T20" fmla="*/ 104 w 129"/>
              <a:gd name="T21" fmla="*/ 100 h 115"/>
              <a:gd name="T22" fmla="*/ 108 w 129"/>
              <a:gd name="T23" fmla="*/ 105 h 115"/>
              <a:gd name="T24" fmla="*/ 104 w 129"/>
              <a:gd name="T25" fmla="*/ 109 h 115"/>
              <a:gd name="T26" fmla="*/ 99 w 129"/>
              <a:gd name="T27" fmla="*/ 105 h 115"/>
              <a:gd name="T28" fmla="*/ 104 w 129"/>
              <a:gd name="T29" fmla="*/ 100 h 115"/>
              <a:gd name="T30" fmla="*/ 128 w 129"/>
              <a:gd name="T31" fmla="*/ 16 h 115"/>
              <a:gd name="T32" fmla="*/ 116 w 129"/>
              <a:gd name="T33" fmla="*/ 5 h 115"/>
              <a:gd name="T34" fmla="*/ 111 w 129"/>
              <a:gd name="T35" fmla="*/ 5 h 115"/>
              <a:gd name="T36" fmla="*/ 110 w 129"/>
              <a:gd name="T37" fmla="*/ 8 h 115"/>
              <a:gd name="T38" fmla="*/ 107 w 129"/>
              <a:gd name="T39" fmla="*/ 9 h 115"/>
              <a:gd name="T40" fmla="*/ 107 w 129"/>
              <a:gd name="T41" fmla="*/ 9 h 115"/>
              <a:gd name="T42" fmla="*/ 78 w 129"/>
              <a:gd name="T43" fmla="*/ 38 h 115"/>
              <a:gd name="T44" fmla="*/ 76 w 129"/>
              <a:gd name="T45" fmla="*/ 46 h 115"/>
              <a:gd name="T46" fmla="*/ 79 w 129"/>
              <a:gd name="T47" fmla="*/ 49 h 115"/>
              <a:gd name="T48" fmla="*/ 79 w 129"/>
              <a:gd name="T49" fmla="*/ 49 h 115"/>
              <a:gd name="T50" fmla="*/ 79 w 129"/>
              <a:gd name="T51" fmla="*/ 49 h 115"/>
              <a:gd name="T52" fmla="*/ 73 w 129"/>
              <a:gd name="T53" fmla="*/ 56 h 115"/>
              <a:gd name="T54" fmla="*/ 51 w 129"/>
              <a:gd name="T55" fmla="*/ 34 h 115"/>
              <a:gd name="T56" fmla="*/ 45 w 129"/>
              <a:gd name="T57" fmla="*/ 9 h 115"/>
              <a:gd name="T58" fmla="*/ 20 w 129"/>
              <a:gd name="T59" fmla="*/ 3 h 115"/>
              <a:gd name="T60" fmla="*/ 34 w 129"/>
              <a:gd name="T61" fmla="*/ 17 h 115"/>
              <a:gd name="T62" fmla="*/ 31 w 129"/>
              <a:gd name="T63" fmla="*/ 31 h 115"/>
              <a:gd name="T64" fmla="*/ 16 w 129"/>
              <a:gd name="T65" fmla="*/ 35 h 115"/>
              <a:gd name="T66" fmla="*/ 2 w 129"/>
              <a:gd name="T67" fmla="*/ 21 h 115"/>
              <a:gd name="T68" fmla="*/ 9 w 129"/>
              <a:gd name="T69" fmla="*/ 45 h 115"/>
              <a:gd name="T70" fmla="*/ 35 w 129"/>
              <a:gd name="T71" fmla="*/ 52 h 115"/>
              <a:gd name="T72" fmla="*/ 35 w 129"/>
              <a:gd name="T73" fmla="*/ 52 h 115"/>
              <a:gd name="T74" fmla="*/ 56 w 129"/>
              <a:gd name="T75" fmla="*/ 73 h 115"/>
              <a:gd name="T76" fmla="*/ 36 w 129"/>
              <a:gd name="T77" fmla="*/ 93 h 115"/>
              <a:gd name="T78" fmla="*/ 35 w 129"/>
              <a:gd name="T79" fmla="*/ 91 h 115"/>
              <a:gd name="T80" fmla="*/ 29 w 129"/>
              <a:gd name="T81" fmla="*/ 96 h 115"/>
              <a:gd name="T82" fmla="*/ 20 w 129"/>
              <a:gd name="T83" fmla="*/ 111 h 115"/>
              <a:gd name="T84" fmla="*/ 22 w 129"/>
              <a:gd name="T85" fmla="*/ 113 h 115"/>
              <a:gd name="T86" fmla="*/ 37 w 129"/>
              <a:gd name="T87" fmla="*/ 104 h 115"/>
              <a:gd name="T88" fmla="*/ 41 w 129"/>
              <a:gd name="T89" fmla="*/ 98 h 115"/>
              <a:gd name="T90" fmla="*/ 40 w 129"/>
              <a:gd name="T91" fmla="*/ 97 h 115"/>
              <a:gd name="T92" fmla="*/ 60 w 129"/>
              <a:gd name="T93" fmla="*/ 77 h 115"/>
              <a:gd name="T94" fmla="*/ 94 w 129"/>
              <a:gd name="T95" fmla="*/ 111 h 115"/>
              <a:gd name="T96" fmla="*/ 103 w 129"/>
              <a:gd name="T97" fmla="*/ 115 h 115"/>
              <a:gd name="T98" fmla="*/ 111 w 129"/>
              <a:gd name="T99" fmla="*/ 111 h 115"/>
              <a:gd name="T100" fmla="*/ 111 w 129"/>
              <a:gd name="T101" fmla="*/ 94 h 115"/>
              <a:gd name="T102" fmla="*/ 77 w 129"/>
              <a:gd name="T103" fmla="*/ 60 h 115"/>
              <a:gd name="T104" fmla="*/ 84 w 129"/>
              <a:gd name="T105" fmla="*/ 54 h 115"/>
              <a:gd name="T106" fmla="*/ 86 w 129"/>
              <a:gd name="T107" fmla="*/ 57 h 115"/>
              <a:gd name="T108" fmla="*/ 94 w 129"/>
              <a:gd name="T109" fmla="*/ 55 h 115"/>
              <a:gd name="T110" fmla="*/ 123 w 129"/>
              <a:gd name="T111" fmla="*/ 26 h 115"/>
              <a:gd name="T112" fmla="*/ 124 w 129"/>
              <a:gd name="T113" fmla="*/ 25 h 115"/>
              <a:gd name="T114" fmla="*/ 123 w 129"/>
              <a:gd name="T115" fmla="*/ 25 h 115"/>
              <a:gd name="T116" fmla="*/ 124 w 129"/>
              <a:gd name="T117" fmla="*/ 23 h 115"/>
              <a:gd name="T118" fmla="*/ 128 w 129"/>
              <a:gd name="T119" fmla="*/ 22 h 115"/>
              <a:gd name="T120" fmla="*/ 128 w 129"/>
              <a:gd name="T121" fmla="*/ 16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9" h="115">
                <a:moveTo>
                  <a:pt x="94" y="47"/>
                </a:moveTo>
                <a:cubicBezTo>
                  <a:pt x="93" y="45"/>
                  <a:pt x="93" y="45"/>
                  <a:pt x="93" y="45"/>
                </a:cubicBezTo>
                <a:cubicBezTo>
                  <a:pt x="114" y="23"/>
                  <a:pt x="114" y="23"/>
                  <a:pt x="114" y="23"/>
                </a:cubicBezTo>
                <a:cubicBezTo>
                  <a:pt x="116" y="25"/>
                  <a:pt x="116" y="25"/>
                  <a:pt x="116" y="25"/>
                </a:cubicBezTo>
                <a:cubicBezTo>
                  <a:pt x="94" y="47"/>
                  <a:pt x="94" y="47"/>
                  <a:pt x="94" y="47"/>
                </a:cubicBezTo>
                <a:close/>
                <a:moveTo>
                  <a:pt x="87" y="40"/>
                </a:moveTo>
                <a:cubicBezTo>
                  <a:pt x="85" y="38"/>
                  <a:pt x="85" y="38"/>
                  <a:pt x="85" y="38"/>
                </a:cubicBezTo>
                <a:cubicBezTo>
                  <a:pt x="107" y="16"/>
                  <a:pt x="107" y="16"/>
                  <a:pt x="107" y="16"/>
                </a:cubicBezTo>
                <a:cubicBezTo>
                  <a:pt x="109" y="18"/>
                  <a:pt x="109" y="18"/>
                  <a:pt x="109" y="18"/>
                </a:cubicBezTo>
                <a:cubicBezTo>
                  <a:pt x="87" y="40"/>
                  <a:pt x="87" y="40"/>
                  <a:pt x="87" y="40"/>
                </a:cubicBezTo>
                <a:close/>
                <a:moveTo>
                  <a:pt x="104" y="100"/>
                </a:moveTo>
                <a:cubicBezTo>
                  <a:pt x="106" y="100"/>
                  <a:pt x="108" y="102"/>
                  <a:pt x="108" y="105"/>
                </a:cubicBezTo>
                <a:cubicBezTo>
                  <a:pt x="108" y="107"/>
                  <a:pt x="106" y="109"/>
                  <a:pt x="104" y="109"/>
                </a:cubicBezTo>
                <a:cubicBezTo>
                  <a:pt x="101" y="109"/>
                  <a:pt x="99" y="107"/>
                  <a:pt x="99" y="105"/>
                </a:cubicBezTo>
                <a:cubicBezTo>
                  <a:pt x="99" y="102"/>
                  <a:pt x="101" y="100"/>
                  <a:pt x="104" y="100"/>
                </a:cubicBezTo>
                <a:close/>
                <a:moveTo>
                  <a:pt x="128" y="16"/>
                </a:moveTo>
                <a:cubicBezTo>
                  <a:pt x="116" y="5"/>
                  <a:pt x="116" y="5"/>
                  <a:pt x="116" y="5"/>
                </a:cubicBezTo>
                <a:cubicBezTo>
                  <a:pt x="115" y="3"/>
                  <a:pt x="112" y="3"/>
                  <a:pt x="111" y="5"/>
                </a:cubicBezTo>
                <a:cubicBezTo>
                  <a:pt x="110" y="5"/>
                  <a:pt x="109" y="7"/>
                  <a:pt x="110" y="8"/>
                </a:cubicBezTo>
                <a:cubicBezTo>
                  <a:pt x="109" y="8"/>
                  <a:pt x="108" y="8"/>
                  <a:pt x="107" y="9"/>
                </a:cubicBezTo>
                <a:cubicBezTo>
                  <a:pt x="107" y="9"/>
                  <a:pt x="107" y="9"/>
                  <a:pt x="107" y="9"/>
                </a:cubicBezTo>
                <a:cubicBezTo>
                  <a:pt x="78" y="38"/>
                  <a:pt x="78" y="38"/>
                  <a:pt x="78" y="38"/>
                </a:cubicBezTo>
                <a:cubicBezTo>
                  <a:pt x="78" y="41"/>
                  <a:pt x="77" y="43"/>
                  <a:pt x="76" y="46"/>
                </a:cubicBezTo>
                <a:cubicBezTo>
                  <a:pt x="79" y="49"/>
                  <a:pt x="79" y="49"/>
                  <a:pt x="79" y="49"/>
                </a:cubicBezTo>
                <a:cubicBezTo>
                  <a:pt x="79" y="49"/>
                  <a:pt x="79" y="49"/>
                  <a:pt x="79" y="49"/>
                </a:cubicBezTo>
                <a:cubicBezTo>
                  <a:pt x="79" y="49"/>
                  <a:pt x="79" y="49"/>
                  <a:pt x="79" y="49"/>
                </a:cubicBezTo>
                <a:cubicBezTo>
                  <a:pt x="73" y="56"/>
                  <a:pt x="73" y="56"/>
                  <a:pt x="73" y="56"/>
                </a:cubicBezTo>
                <a:cubicBezTo>
                  <a:pt x="51" y="34"/>
                  <a:pt x="51" y="34"/>
                  <a:pt x="51" y="34"/>
                </a:cubicBezTo>
                <a:cubicBezTo>
                  <a:pt x="54" y="26"/>
                  <a:pt x="52" y="16"/>
                  <a:pt x="45" y="9"/>
                </a:cubicBezTo>
                <a:cubicBezTo>
                  <a:pt x="38" y="3"/>
                  <a:pt x="29" y="0"/>
                  <a:pt x="20" y="3"/>
                </a:cubicBezTo>
                <a:cubicBezTo>
                  <a:pt x="34" y="17"/>
                  <a:pt x="34" y="17"/>
                  <a:pt x="34" y="17"/>
                </a:cubicBezTo>
                <a:cubicBezTo>
                  <a:pt x="31" y="31"/>
                  <a:pt x="31" y="31"/>
                  <a:pt x="31" y="31"/>
                </a:cubicBezTo>
                <a:cubicBezTo>
                  <a:pt x="16" y="35"/>
                  <a:pt x="16" y="35"/>
                  <a:pt x="16" y="35"/>
                </a:cubicBezTo>
                <a:cubicBezTo>
                  <a:pt x="2" y="21"/>
                  <a:pt x="2" y="21"/>
                  <a:pt x="2" y="21"/>
                </a:cubicBezTo>
                <a:cubicBezTo>
                  <a:pt x="0" y="29"/>
                  <a:pt x="2" y="39"/>
                  <a:pt x="9" y="45"/>
                </a:cubicBezTo>
                <a:cubicBezTo>
                  <a:pt x="16" y="52"/>
                  <a:pt x="26" y="55"/>
                  <a:pt x="35" y="52"/>
                </a:cubicBezTo>
                <a:cubicBezTo>
                  <a:pt x="35" y="52"/>
                  <a:pt x="35" y="52"/>
                  <a:pt x="35" y="52"/>
                </a:cubicBezTo>
                <a:cubicBezTo>
                  <a:pt x="56" y="73"/>
                  <a:pt x="56" y="73"/>
                  <a:pt x="56" y="73"/>
                </a:cubicBezTo>
                <a:cubicBezTo>
                  <a:pt x="36" y="93"/>
                  <a:pt x="36" y="93"/>
                  <a:pt x="36" y="93"/>
                </a:cubicBezTo>
                <a:cubicBezTo>
                  <a:pt x="35" y="91"/>
                  <a:pt x="35" y="91"/>
                  <a:pt x="35" y="91"/>
                </a:cubicBezTo>
                <a:cubicBezTo>
                  <a:pt x="29" y="96"/>
                  <a:pt x="29" y="96"/>
                  <a:pt x="29" y="96"/>
                </a:cubicBezTo>
                <a:cubicBezTo>
                  <a:pt x="20" y="111"/>
                  <a:pt x="20" y="111"/>
                  <a:pt x="20" y="111"/>
                </a:cubicBezTo>
                <a:cubicBezTo>
                  <a:pt x="22" y="113"/>
                  <a:pt x="22" y="113"/>
                  <a:pt x="22" y="113"/>
                </a:cubicBezTo>
                <a:cubicBezTo>
                  <a:pt x="37" y="104"/>
                  <a:pt x="37" y="104"/>
                  <a:pt x="37" y="104"/>
                </a:cubicBezTo>
                <a:cubicBezTo>
                  <a:pt x="41" y="98"/>
                  <a:pt x="41" y="98"/>
                  <a:pt x="41" y="98"/>
                </a:cubicBezTo>
                <a:cubicBezTo>
                  <a:pt x="40" y="97"/>
                  <a:pt x="40" y="97"/>
                  <a:pt x="40" y="97"/>
                </a:cubicBezTo>
                <a:cubicBezTo>
                  <a:pt x="60" y="77"/>
                  <a:pt x="60" y="77"/>
                  <a:pt x="60" y="77"/>
                </a:cubicBezTo>
                <a:cubicBezTo>
                  <a:pt x="94" y="111"/>
                  <a:pt x="94" y="111"/>
                  <a:pt x="94" y="111"/>
                </a:cubicBezTo>
                <a:cubicBezTo>
                  <a:pt x="97" y="114"/>
                  <a:pt x="100" y="115"/>
                  <a:pt x="103" y="115"/>
                </a:cubicBezTo>
                <a:cubicBezTo>
                  <a:pt x="106" y="115"/>
                  <a:pt x="109" y="114"/>
                  <a:pt x="111" y="111"/>
                </a:cubicBezTo>
                <a:cubicBezTo>
                  <a:pt x="116" y="107"/>
                  <a:pt x="116" y="99"/>
                  <a:pt x="111" y="94"/>
                </a:cubicBezTo>
                <a:cubicBezTo>
                  <a:pt x="77" y="60"/>
                  <a:pt x="77" y="60"/>
                  <a:pt x="77" y="60"/>
                </a:cubicBezTo>
                <a:cubicBezTo>
                  <a:pt x="84" y="54"/>
                  <a:pt x="84" y="54"/>
                  <a:pt x="84" y="54"/>
                </a:cubicBezTo>
                <a:cubicBezTo>
                  <a:pt x="86" y="57"/>
                  <a:pt x="86" y="57"/>
                  <a:pt x="86" y="57"/>
                </a:cubicBezTo>
                <a:cubicBezTo>
                  <a:pt x="89" y="55"/>
                  <a:pt x="91" y="54"/>
                  <a:pt x="94" y="55"/>
                </a:cubicBezTo>
                <a:cubicBezTo>
                  <a:pt x="123" y="26"/>
                  <a:pt x="123" y="26"/>
                  <a:pt x="123" y="26"/>
                </a:cubicBezTo>
                <a:cubicBezTo>
                  <a:pt x="124" y="25"/>
                  <a:pt x="124" y="25"/>
                  <a:pt x="124" y="25"/>
                </a:cubicBezTo>
                <a:cubicBezTo>
                  <a:pt x="123" y="25"/>
                  <a:pt x="123" y="25"/>
                  <a:pt x="123" y="25"/>
                </a:cubicBezTo>
                <a:cubicBezTo>
                  <a:pt x="124" y="24"/>
                  <a:pt x="124" y="24"/>
                  <a:pt x="124" y="23"/>
                </a:cubicBezTo>
                <a:cubicBezTo>
                  <a:pt x="126" y="23"/>
                  <a:pt x="127" y="23"/>
                  <a:pt x="128" y="22"/>
                </a:cubicBezTo>
                <a:cubicBezTo>
                  <a:pt x="129" y="20"/>
                  <a:pt x="129" y="18"/>
                  <a:pt x="128" y="1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69" name="Group 68"/>
          <p:cNvGrpSpPr>
            <a:grpSpLocks noChangeAspect="1"/>
          </p:cNvGrpSpPr>
          <p:nvPr/>
        </p:nvGrpSpPr>
        <p:grpSpPr>
          <a:xfrm>
            <a:off x="6411409" y="3933536"/>
            <a:ext cx="452035" cy="548640"/>
            <a:chOff x="3768725" y="938213"/>
            <a:chExt cx="393700" cy="477838"/>
          </a:xfrm>
          <a:solidFill>
            <a:schemeClr val="bg1"/>
          </a:solidFill>
          <a:effectLst>
            <a:outerShdw blurRad="50800" dist="38100" dir="2700000" algn="tl" rotWithShape="0">
              <a:prstClr val="black">
                <a:alpha val="40000"/>
              </a:prstClr>
            </a:outerShdw>
          </a:effectLst>
        </p:grpSpPr>
        <p:sp>
          <p:nvSpPr>
            <p:cNvPr id="70" name="Freeform 11"/>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12"/>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13"/>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14"/>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15"/>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16"/>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Rectangle 17"/>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18"/>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19"/>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20"/>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21"/>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22"/>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23"/>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24"/>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25"/>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26"/>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27"/>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28"/>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29"/>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30"/>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31"/>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32"/>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33"/>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34"/>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35"/>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Rectangle 36"/>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37"/>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38"/>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39"/>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40"/>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41"/>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1" name="Freeform 42"/>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 name="Freeform 43"/>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 name="Freeform 44"/>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 name="Freeform 45"/>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105" name="Picture 10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8447456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 calcmode="lin" valueType="num">
                                      <p:cBhvr>
                                        <p:cTn id="11" dur="500" fill="hold"/>
                                        <p:tgtEl>
                                          <p:spTgt spid="28"/>
                                        </p:tgtEl>
                                        <p:attrNameLst>
                                          <p:attrName>ppt_w</p:attrName>
                                        </p:attrNameLst>
                                      </p:cBhvr>
                                      <p:tavLst>
                                        <p:tav tm="0">
                                          <p:val>
                                            <p:fltVal val="0"/>
                                          </p:val>
                                        </p:tav>
                                        <p:tav tm="100000">
                                          <p:val>
                                            <p:strVal val="#ppt_w"/>
                                          </p:val>
                                        </p:tav>
                                      </p:tavLst>
                                    </p:anim>
                                    <p:anim calcmode="lin" valueType="num">
                                      <p:cBhvr>
                                        <p:cTn id="12" dur="500" fill="hold"/>
                                        <p:tgtEl>
                                          <p:spTgt spid="28"/>
                                        </p:tgtEl>
                                        <p:attrNameLst>
                                          <p:attrName>ppt_h</p:attrName>
                                        </p:attrNameLst>
                                      </p:cBhvr>
                                      <p:tavLst>
                                        <p:tav tm="0">
                                          <p:val>
                                            <p:fltVal val="0"/>
                                          </p:val>
                                        </p:tav>
                                        <p:tav tm="100000">
                                          <p:val>
                                            <p:strVal val="#ppt_h"/>
                                          </p:val>
                                        </p:tav>
                                      </p:tavLst>
                                    </p:anim>
                                    <p:animEffect transition="in" filter="fade">
                                      <p:cBhvr>
                                        <p:cTn id="13" dur="500"/>
                                        <p:tgtEl>
                                          <p:spTgt spid="28"/>
                                        </p:tgtEl>
                                      </p:cBhvr>
                                    </p:animEffect>
                                  </p:childTnLst>
                                </p:cTn>
                              </p:par>
                            </p:childTnLst>
                          </p:cTn>
                        </p:par>
                        <p:par>
                          <p:cTn id="14" fill="hold">
                            <p:stCondLst>
                              <p:cond delay="1250"/>
                            </p:stCondLst>
                            <p:childTnLst>
                              <p:par>
                                <p:cTn id="15" presetID="53" presetClass="entr" presetSubtype="16" fill="hold" grpId="0" nodeType="afterEffect">
                                  <p:stCondLst>
                                    <p:cond delay="0"/>
                                  </p:stCondLst>
                                  <p:childTnLst>
                                    <p:set>
                                      <p:cBhvr>
                                        <p:cTn id="16" dur="1" fill="hold">
                                          <p:stCondLst>
                                            <p:cond delay="0"/>
                                          </p:stCondLst>
                                        </p:cTn>
                                        <p:tgtEl>
                                          <p:spTgt spid="31"/>
                                        </p:tgtEl>
                                        <p:attrNameLst>
                                          <p:attrName>style.visibility</p:attrName>
                                        </p:attrNameLst>
                                      </p:cBhvr>
                                      <p:to>
                                        <p:strVal val="visible"/>
                                      </p:to>
                                    </p:set>
                                    <p:anim calcmode="lin" valueType="num">
                                      <p:cBhvr>
                                        <p:cTn id="17" dur="500" fill="hold"/>
                                        <p:tgtEl>
                                          <p:spTgt spid="31"/>
                                        </p:tgtEl>
                                        <p:attrNameLst>
                                          <p:attrName>ppt_w</p:attrName>
                                        </p:attrNameLst>
                                      </p:cBhvr>
                                      <p:tavLst>
                                        <p:tav tm="0">
                                          <p:val>
                                            <p:fltVal val="0"/>
                                          </p:val>
                                        </p:tav>
                                        <p:tav tm="100000">
                                          <p:val>
                                            <p:strVal val="#ppt_w"/>
                                          </p:val>
                                        </p:tav>
                                      </p:tavLst>
                                    </p:anim>
                                    <p:anim calcmode="lin" valueType="num">
                                      <p:cBhvr>
                                        <p:cTn id="18" dur="500" fill="hold"/>
                                        <p:tgtEl>
                                          <p:spTgt spid="31"/>
                                        </p:tgtEl>
                                        <p:attrNameLst>
                                          <p:attrName>ppt_h</p:attrName>
                                        </p:attrNameLst>
                                      </p:cBhvr>
                                      <p:tavLst>
                                        <p:tav tm="0">
                                          <p:val>
                                            <p:fltVal val="0"/>
                                          </p:val>
                                        </p:tav>
                                        <p:tav tm="100000">
                                          <p:val>
                                            <p:strVal val="#ppt_h"/>
                                          </p:val>
                                        </p:tav>
                                      </p:tavLst>
                                    </p:anim>
                                    <p:animEffect transition="in" filter="fade">
                                      <p:cBhvr>
                                        <p:cTn id="19" dur="500"/>
                                        <p:tgtEl>
                                          <p:spTgt spid="31"/>
                                        </p:tgtEl>
                                      </p:cBhvr>
                                    </p:animEffect>
                                  </p:childTnLst>
                                </p:cTn>
                              </p:par>
                            </p:childTnLst>
                          </p:cTn>
                        </p:par>
                        <p:par>
                          <p:cTn id="20" fill="hold">
                            <p:stCondLst>
                              <p:cond delay="1750"/>
                            </p:stCondLst>
                            <p:childTnLst>
                              <p:par>
                                <p:cTn id="21" presetID="53" presetClass="entr" presetSubtype="16" fill="hold" grpId="0" nodeType="afterEffect">
                                  <p:stCondLst>
                                    <p:cond delay="0"/>
                                  </p:stCondLst>
                                  <p:childTnLst>
                                    <p:set>
                                      <p:cBhvr>
                                        <p:cTn id="22" dur="1" fill="hold">
                                          <p:stCondLst>
                                            <p:cond delay="0"/>
                                          </p:stCondLst>
                                        </p:cTn>
                                        <p:tgtEl>
                                          <p:spTgt spid="38"/>
                                        </p:tgtEl>
                                        <p:attrNameLst>
                                          <p:attrName>style.visibility</p:attrName>
                                        </p:attrNameLst>
                                      </p:cBhvr>
                                      <p:to>
                                        <p:strVal val="visible"/>
                                      </p:to>
                                    </p:set>
                                    <p:anim calcmode="lin" valueType="num">
                                      <p:cBhvr>
                                        <p:cTn id="23" dur="500" fill="hold"/>
                                        <p:tgtEl>
                                          <p:spTgt spid="38"/>
                                        </p:tgtEl>
                                        <p:attrNameLst>
                                          <p:attrName>ppt_w</p:attrName>
                                        </p:attrNameLst>
                                      </p:cBhvr>
                                      <p:tavLst>
                                        <p:tav tm="0">
                                          <p:val>
                                            <p:fltVal val="0"/>
                                          </p:val>
                                        </p:tav>
                                        <p:tav tm="100000">
                                          <p:val>
                                            <p:strVal val="#ppt_w"/>
                                          </p:val>
                                        </p:tav>
                                      </p:tavLst>
                                    </p:anim>
                                    <p:anim calcmode="lin" valueType="num">
                                      <p:cBhvr>
                                        <p:cTn id="24" dur="500" fill="hold"/>
                                        <p:tgtEl>
                                          <p:spTgt spid="38"/>
                                        </p:tgtEl>
                                        <p:attrNameLst>
                                          <p:attrName>ppt_h</p:attrName>
                                        </p:attrNameLst>
                                      </p:cBhvr>
                                      <p:tavLst>
                                        <p:tav tm="0">
                                          <p:val>
                                            <p:fltVal val="0"/>
                                          </p:val>
                                        </p:tav>
                                        <p:tav tm="100000">
                                          <p:val>
                                            <p:strVal val="#ppt_h"/>
                                          </p:val>
                                        </p:tav>
                                      </p:tavLst>
                                    </p:anim>
                                    <p:animEffect transition="in" filter="fade">
                                      <p:cBhvr>
                                        <p:cTn id="25" dur="500"/>
                                        <p:tgtEl>
                                          <p:spTgt spid="38"/>
                                        </p:tgtEl>
                                      </p:cBhvr>
                                    </p:animEffect>
                                  </p:childTnLst>
                                </p:cTn>
                              </p:par>
                            </p:childTnLst>
                          </p:cTn>
                        </p:par>
                        <p:par>
                          <p:cTn id="26" fill="hold">
                            <p:stCondLst>
                              <p:cond delay="2250"/>
                            </p:stCondLst>
                            <p:childTnLst>
                              <p:par>
                                <p:cTn id="27" presetID="53" presetClass="entr" presetSubtype="16" fill="hold" grpId="0" nodeType="afterEffect">
                                  <p:stCondLst>
                                    <p:cond delay="0"/>
                                  </p:stCondLst>
                                  <p:childTnLst>
                                    <p:set>
                                      <p:cBhvr>
                                        <p:cTn id="28" dur="1" fill="hold">
                                          <p:stCondLst>
                                            <p:cond delay="0"/>
                                          </p:stCondLst>
                                        </p:cTn>
                                        <p:tgtEl>
                                          <p:spTgt spid="39"/>
                                        </p:tgtEl>
                                        <p:attrNameLst>
                                          <p:attrName>style.visibility</p:attrName>
                                        </p:attrNameLst>
                                      </p:cBhvr>
                                      <p:to>
                                        <p:strVal val="visible"/>
                                      </p:to>
                                    </p:set>
                                    <p:anim calcmode="lin" valueType="num">
                                      <p:cBhvr>
                                        <p:cTn id="29" dur="500" fill="hold"/>
                                        <p:tgtEl>
                                          <p:spTgt spid="39"/>
                                        </p:tgtEl>
                                        <p:attrNameLst>
                                          <p:attrName>ppt_w</p:attrName>
                                        </p:attrNameLst>
                                      </p:cBhvr>
                                      <p:tavLst>
                                        <p:tav tm="0">
                                          <p:val>
                                            <p:fltVal val="0"/>
                                          </p:val>
                                        </p:tav>
                                        <p:tav tm="100000">
                                          <p:val>
                                            <p:strVal val="#ppt_w"/>
                                          </p:val>
                                        </p:tav>
                                      </p:tavLst>
                                    </p:anim>
                                    <p:anim calcmode="lin" valueType="num">
                                      <p:cBhvr>
                                        <p:cTn id="30" dur="500" fill="hold"/>
                                        <p:tgtEl>
                                          <p:spTgt spid="39"/>
                                        </p:tgtEl>
                                        <p:attrNameLst>
                                          <p:attrName>ppt_h</p:attrName>
                                        </p:attrNameLst>
                                      </p:cBhvr>
                                      <p:tavLst>
                                        <p:tav tm="0">
                                          <p:val>
                                            <p:fltVal val="0"/>
                                          </p:val>
                                        </p:tav>
                                        <p:tav tm="100000">
                                          <p:val>
                                            <p:strVal val="#ppt_h"/>
                                          </p:val>
                                        </p:tav>
                                      </p:tavLst>
                                    </p:anim>
                                    <p:animEffect transition="in" filter="fade">
                                      <p:cBhvr>
                                        <p:cTn id="31" dur="500"/>
                                        <p:tgtEl>
                                          <p:spTgt spid="39"/>
                                        </p:tgtEl>
                                      </p:cBhvr>
                                    </p:animEffect>
                                  </p:childTnLst>
                                </p:cTn>
                              </p:par>
                            </p:childTnLst>
                          </p:cTn>
                        </p:par>
                        <p:par>
                          <p:cTn id="32" fill="hold">
                            <p:stCondLst>
                              <p:cond delay="2750"/>
                            </p:stCondLst>
                            <p:childTnLst>
                              <p:par>
                                <p:cTn id="33" presetID="53" presetClass="entr" presetSubtype="16" fill="hold" grpId="0" nodeType="afterEffect">
                                  <p:stCondLst>
                                    <p:cond delay="0"/>
                                  </p:stCondLst>
                                  <p:childTnLst>
                                    <p:set>
                                      <p:cBhvr>
                                        <p:cTn id="34" dur="1" fill="hold">
                                          <p:stCondLst>
                                            <p:cond delay="0"/>
                                          </p:stCondLst>
                                        </p:cTn>
                                        <p:tgtEl>
                                          <p:spTgt spid="40"/>
                                        </p:tgtEl>
                                        <p:attrNameLst>
                                          <p:attrName>style.visibility</p:attrName>
                                        </p:attrNameLst>
                                      </p:cBhvr>
                                      <p:to>
                                        <p:strVal val="visible"/>
                                      </p:to>
                                    </p:set>
                                    <p:anim calcmode="lin" valueType="num">
                                      <p:cBhvr>
                                        <p:cTn id="35" dur="500" fill="hold"/>
                                        <p:tgtEl>
                                          <p:spTgt spid="40"/>
                                        </p:tgtEl>
                                        <p:attrNameLst>
                                          <p:attrName>ppt_w</p:attrName>
                                        </p:attrNameLst>
                                      </p:cBhvr>
                                      <p:tavLst>
                                        <p:tav tm="0">
                                          <p:val>
                                            <p:fltVal val="0"/>
                                          </p:val>
                                        </p:tav>
                                        <p:tav tm="100000">
                                          <p:val>
                                            <p:strVal val="#ppt_w"/>
                                          </p:val>
                                        </p:tav>
                                      </p:tavLst>
                                    </p:anim>
                                    <p:anim calcmode="lin" valueType="num">
                                      <p:cBhvr>
                                        <p:cTn id="36" dur="500" fill="hold"/>
                                        <p:tgtEl>
                                          <p:spTgt spid="40"/>
                                        </p:tgtEl>
                                        <p:attrNameLst>
                                          <p:attrName>ppt_h</p:attrName>
                                        </p:attrNameLst>
                                      </p:cBhvr>
                                      <p:tavLst>
                                        <p:tav tm="0">
                                          <p:val>
                                            <p:fltVal val="0"/>
                                          </p:val>
                                        </p:tav>
                                        <p:tav tm="100000">
                                          <p:val>
                                            <p:strVal val="#ppt_h"/>
                                          </p:val>
                                        </p:tav>
                                      </p:tavLst>
                                    </p:anim>
                                    <p:animEffect transition="in" filter="fade">
                                      <p:cBhvr>
                                        <p:cTn id="37" dur="500"/>
                                        <p:tgtEl>
                                          <p:spTgt spid="40"/>
                                        </p:tgtEl>
                                      </p:cBhvr>
                                    </p:animEffect>
                                  </p:childTnLst>
                                </p:cTn>
                              </p:par>
                            </p:childTnLst>
                          </p:cTn>
                        </p:par>
                        <p:par>
                          <p:cTn id="38" fill="hold">
                            <p:stCondLst>
                              <p:cond delay="325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3750"/>
                            </p:stCondLst>
                            <p:childTnLst>
                              <p:par>
                                <p:cTn id="45" presetID="42" presetClass="entr" presetSubtype="0" fill="hold" grpId="0" nodeType="afterEffect">
                                  <p:stCondLst>
                                    <p:cond delay="0"/>
                                  </p:stCondLst>
                                  <p:childTnLst>
                                    <p:set>
                                      <p:cBhvr>
                                        <p:cTn id="46" dur="1" fill="hold">
                                          <p:stCondLst>
                                            <p:cond delay="0"/>
                                          </p:stCondLst>
                                        </p:cTn>
                                        <p:tgtEl>
                                          <p:spTgt spid="67"/>
                                        </p:tgtEl>
                                        <p:attrNameLst>
                                          <p:attrName>style.visibility</p:attrName>
                                        </p:attrNameLst>
                                      </p:cBhvr>
                                      <p:to>
                                        <p:strVal val="visible"/>
                                      </p:to>
                                    </p:set>
                                    <p:animEffect transition="in" filter="fade">
                                      <p:cBhvr>
                                        <p:cTn id="47" dur="1000"/>
                                        <p:tgtEl>
                                          <p:spTgt spid="67"/>
                                        </p:tgtEl>
                                      </p:cBhvr>
                                    </p:animEffect>
                                    <p:anim calcmode="lin" valueType="num">
                                      <p:cBhvr>
                                        <p:cTn id="48" dur="1000" fill="hold"/>
                                        <p:tgtEl>
                                          <p:spTgt spid="67"/>
                                        </p:tgtEl>
                                        <p:attrNameLst>
                                          <p:attrName>ppt_x</p:attrName>
                                        </p:attrNameLst>
                                      </p:cBhvr>
                                      <p:tavLst>
                                        <p:tav tm="0">
                                          <p:val>
                                            <p:strVal val="#ppt_x"/>
                                          </p:val>
                                        </p:tav>
                                        <p:tav tm="100000">
                                          <p:val>
                                            <p:strVal val="#ppt_x"/>
                                          </p:val>
                                        </p:tav>
                                      </p:tavLst>
                                    </p:anim>
                                    <p:anim calcmode="lin" valueType="num">
                                      <p:cBhvr>
                                        <p:cTn id="49" dur="1000" fill="hold"/>
                                        <p:tgtEl>
                                          <p:spTgt spid="67"/>
                                        </p:tgtEl>
                                        <p:attrNameLst>
                                          <p:attrName>ppt_y</p:attrName>
                                        </p:attrNameLst>
                                      </p:cBhvr>
                                      <p:tavLst>
                                        <p:tav tm="0">
                                          <p:val>
                                            <p:strVal val="#ppt_y+.1"/>
                                          </p:val>
                                        </p:tav>
                                        <p:tav tm="100000">
                                          <p:val>
                                            <p:strVal val="#ppt_y"/>
                                          </p:val>
                                        </p:tav>
                                      </p:tavLst>
                                    </p:anim>
                                  </p:childTnLst>
                                </p:cTn>
                              </p:par>
                            </p:childTnLst>
                          </p:cTn>
                        </p:par>
                        <p:par>
                          <p:cTn id="50" fill="hold">
                            <p:stCondLst>
                              <p:cond delay="4750"/>
                            </p:stCondLst>
                            <p:childTnLst>
                              <p:par>
                                <p:cTn id="51" presetID="22" presetClass="entr" presetSubtype="2" fill="hold" nodeType="afterEffect">
                                  <p:stCondLst>
                                    <p:cond delay="0"/>
                                  </p:stCondLst>
                                  <p:childTnLst>
                                    <p:set>
                                      <p:cBhvr>
                                        <p:cTn id="52" dur="1" fill="hold">
                                          <p:stCondLst>
                                            <p:cond delay="0"/>
                                          </p:stCondLst>
                                        </p:cTn>
                                        <p:tgtEl>
                                          <p:spTgt spid="53"/>
                                        </p:tgtEl>
                                        <p:attrNameLst>
                                          <p:attrName>style.visibility</p:attrName>
                                        </p:attrNameLst>
                                      </p:cBhvr>
                                      <p:to>
                                        <p:strVal val="visible"/>
                                      </p:to>
                                    </p:set>
                                    <p:animEffect transition="in" filter="wipe(right)">
                                      <p:cBhvr>
                                        <p:cTn id="53" dur="500"/>
                                        <p:tgtEl>
                                          <p:spTgt spid="53"/>
                                        </p:tgtEl>
                                      </p:cBhvr>
                                    </p:animEffect>
                                  </p:childTnLst>
                                </p:cTn>
                              </p:par>
                            </p:childTnLst>
                          </p:cTn>
                        </p:par>
                        <p:par>
                          <p:cTn id="54" fill="hold">
                            <p:stCondLst>
                              <p:cond delay="5250"/>
                            </p:stCondLst>
                            <p:childTnLst>
                              <p:par>
                                <p:cTn id="55" presetID="42" presetClass="entr" presetSubtype="0" fill="hold" grpId="0" nodeType="afterEffect">
                                  <p:stCondLst>
                                    <p:cond delay="0"/>
                                  </p:stCondLst>
                                  <p:childTnLst>
                                    <p:set>
                                      <p:cBhvr>
                                        <p:cTn id="56" dur="1" fill="hold">
                                          <p:stCondLst>
                                            <p:cond delay="0"/>
                                          </p:stCondLst>
                                        </p:cTn>
                                        <p:tgtEl>
                                          <p:spTgt spid="44"/>
                                        </p:tgtEl>
                                        <p:attrNameLst>
                                          <p:attrName>style.visibility</p:attrName>
                                        </p:attrNameLst>
                                      </p:cBhvr>
                                      <p:to>
                                        <p:strVal val="visible"/>
                                      </p:to>
                                    </p:set>
                                    <p:animEffect transition="in" filter="fade">
                                      <p:cBhvr>
                                        <p:cTn id="57" dur="1000"/>
                                        <p:tgtEl>
                                          <p:spTgt spid="44"/>
                                        </p:tgtEl>
                                      </p:cBhvr>
                                    </p:animEffect>
                                    <p:anim calcmode="lin" valueType="num">
                                      <p:cBhvr>
                                        <p:cTn id="58" dur="1000" fill="hold"/>
                                        <p:tgtEl>
                                          <p:spTgt spid="44"/>
                                        </p:tgtEl>
                                        <p:attrNameLst>
                                          <p:attrName>ppt_x</p:attrName>
                                        </p:attrNameLst>
                                      </p:cBhvr>
                                      <p:tavLst>
                                        <p:tav tm="0">
                                          <p:val>
                                            <p:strVal val="#ppt_x"/>
                                          </p:val>
                                        </p:tav>
                                        <p:tav tm="100000">
                                          <p:val>
                                            <p:strVal val="#ppt_x"/>
                                          </p:val>
                                        </p:tav>
                                      </p:tavLst>
                                    </p:anim>
                                    <p:anim calcmode="lin" valueType="num">
                                      <p:cBhvr>
                                        <p:cTn id="59" dur="1000" fill="hold"/>
                                        <p:tgtEl>
                                          <p:spTgt spid="44"/>
                                        </p:tgtEl>
                                        <p:attrNameLst>
                                          <p:attrName>ppt_y</p:attrName>
                                        </p:attrNameLst>
                                      </p:cBhvr>
                                      <p:tavLst>
                                        <p:tav tm="0">
                                          <p:val>
                                            <p:strVal val="#ppt_y+.1"/>
                                          </p:val>
                                        </p:tav>
                                        <p:tav tm="100000">
                                          <p:val>
                                            <p:strVal val="#ppt_y"/>
                                          </p:val>
                                        </p:tav>
                                      </p:tavLst>
                                    </p:anim>
                                  </p:childTnLst>
                                </p:cTn>
                              </p:par>
                            </p:childTnLst>
                          </p:cTn>
                        </p:par>
                        <p:par>
                          <p:cTn id="60" fill="hold">
                            <p:stCondLst>
                              <p:cond delay="6250"/>
                            </p:stCondLst>
                            <p:childTnLst>
                              <p:par>
                                <p:cTn id="61" presetID="42" presetClass="entr" presetSubtype="0" fill="hold" grpId="0" nodeType="afterEffect">
                                  <p:stCondLst>
                                    <p:cond delay="0"/>
                                  </p:stCondLst>
                                  <p:childTnLst>
                                    <p:set>
                                      <p:cBhvr>
                                        <p:cTn id="62" dur="1" fill="hold">
                                          <p:stCondLst>
                                            <p:cond delay="0"/>
                                          </p:stCondLst>
                                        </p:cTn>
                                        <p:tgtEl>
                                          <p:spTgt spid="68"/>
                                        </p:tgtEl>
                                        <p:attrNameLst>
                                          <p:attrName>style.visibility</p:attrName>
                                        </p:attrNameLst>
                                      </p:cBhvr>
                                      <p:to>
                                        <p:strVal val="visible"/>
                                      </p:to>
                                    </p:set>
                                    <p:animEffect transition="in" filter="fade">
                                      <p:cBhvr>
                                        <p:cTn id="63" dur="1000"/>
                                        <p:tgtEl>
                                          <p:spTgt spid="68"/>
                                        </p:tgtEl>
                                      </p:cBhvr>
                                    </p:animEffect>
                                    <p:anim calcmode="lin" valueType="num">
                                      <p:cBhvr>
                                        <p:cTn id="64" dur="1000" fill="hold"/>
                                        <p:tgtEl>
                                          <p:spTgt spid="68"/>
                                        </p:tgtEl>
                                        <p:attrNameLst>
                                          <p:attrName>ppt_x</p:attrName>
                                        </p:attrNameLst>
                                      </p:cBhvr>
                                      <p:tavLst>
                                        <p:tav tm="0">
                                          <p:val>
                                            <p:strVal val="#ppt_x"/>
                                          </p:val>
                                        </p:tav>
                                        <p:tav tm="100000">
                                          <p:val>
                                            <p:strVal val="#ppt_x"/>
                                          </p:val>
                                        </p:tav>
                                      </p:tavLst>
                                    </p:anim>
                                    <p:anim calcmode="lin" valueType="num">
                                      <p:cBhvr>
                                        <p:cTn id="65" dur="1000" fill="hold"/>
                                        <p:tgtEl>
                                          <p:spTgt spid="68"/>
                                        </p:tgtEl>
                                        <p:attrNameLst>
                                          <p:attrName>ppt_y</p:attrName>
                                        </p:attrNameLst>
                                      </p:cBhvr>
                                      <p:tavLst>
                                        <p:tav tm="0">
                                          <p:val>
                                            <p:strVal val="#ppt_y+.1"/>
                                          </p:val>
                                        </p:tav>
                                        <p:tav tm="100000">
                                          <p:val>
                                            <p:strVal val="#ppt_y"/>
                                          </p:val>
                                        </p:tav>
                                      </p:tavLst>
                                    </p:anim>
                                  </p:childTnLst>
                                </p:cTn>
                              </p:par>
                            </p:childTnLst>
                          </p:cTn>
                        </p:par>
                        <p:par>
                          <p:cTn id="66" fill="hold">
                            <p:stCondLst>
                              <p:cond delay="7250"/>
                            </p:stCondLst>
                            <p:childTnLst>
                              <p:par>
                                <p:cTn id="67" presetID="22" presetClass="entr" presetSubtype="8" fill="hold" nodeType="afterEffect">
                                  <p:stCondLst>
                                    <p:cond delay="0"/>
                                  </p:stCondLst>
                                  <p:childTnLst>
                                    <p:set>
                                      <p:cBhvr>
                                        <p:cTn id="68" dur="1" fill="hold">
                                          <p:stCondLst>
                                            <p:cond delay="0"/>
                                          </p:stCondLst>
                                        </p:cTn>
                                        <p:tgtEl>
                                          <p:spTgt spid="60"/>
                                        </p:tgtEl>
                                        <p:attrNameLst>
                                          <p:attrName>style.visibility</p:attrName>
                                        </p:attrNameLst>
                                      </p:cBhvr>
                                      <p:to>
                                        <p:strVal val="visible"/>
                                      </p:to>
                                    </p:set>
                                    <p:animEffect transition="in" filter="wipe(left)">
                                      <p:cBhvr>
                                        <p:cTn id="69" dur="500"/>
                                        <p:tgtEl>
                                          <p:spTgt spid="60"/>
                                        </p:tgtEl>
                                      </p:cBhvr>
                                    </p:animEffect>
                                  </p:childTnLst>
                                </p:cTn>
                              </p:par>
                            </p:childTnLst>
                          </p:cTn>
                        </p:par>
                        <p:par>
                          <p:cTn id="70" fill="hold">
                            <p:stCondLst>
                              <p:cond delay="7750"/>
                            </p:stCondLst>
                            <p:childTnLst>
                              <p:par>
                                <p:cTn id="71" presetID="42" presetClass="entr" presetSubtype="0" fill="hold" grpId="0" nodeType="afterEffect">
                                  <p:stCondLst>
                                    <p:cond delay="0"/>
                                  </p:stCondLst>
                                  <p:childTnLst>
                                    <p:set>
                                      <p:cBhvr>
                                        <p:cTn id="72" dur="1" fill="hold">
                                          <p:stCondLst>
                                            <p:cond delay="0"/>
                                          </p:stCondLst>
                                        </p:cTn>
                                        <p:tgtEl>
                                          <p:spTgt spid="42"/>
                                        </p:tgtEl>
                                        <p:attrNameLst>
                                          <p:attrName>style.visibility</p:attrName>
                                        </p:attrNameLst>
                                      </p:cBhvr>
                                      <p:to>
                                        <p:strVal val="visible"/>
                                      </p:to>
                                    </p:set>
                                    <p:animEffect transition="in" filter="fade">
                                      <p:cBhvr>
                                        <p:cTn id="73" dur="1000"/>
                                        <p:tgtEl>
                                          <p:spTgt spid="42"/>
                                        </p:tgtEl>
                                      </p:cBhvr>
                                    </p:animEffect>
                                    <p:anim calcmode="lin" valueType="num">
                                      <p:cBhvr>
                                        <p:cTn id="74" dur="1000" fill="hold"/>
                                        <p:tgtEl>
                                          <p:spTgt spid="42"/>
                                        </p:tgtEl>
                                        <p:attrNameLst>
                                          <p:attrName>ppt_x</p:attrName>
                                        </p:attrNameLst>
                                      </p:cBhvr>
                                      <p:tavLst>
                                        <p:tav tm="0">
                                          <p:val>
                                            <p:strVal val="#ppt_x"/>
                                          </p:val>
                                        </p:tav>
                                        <p:tav tm="100000">
                                          <p:val>
                                            <p:strVal val="#ppt_x"/>
                                          </p:val>
                                        </p:tav>
                                      </p:tavLst>
                                    </p:anim>
                                    <p:anim calcmode="lin" valueType="num">
                                      <p:cBhvr>
                                        <p:cTn id="75" dur="1000" fill="hold"/>
                                        <p:tgtEl>
                                          <p:spTgt spid="42"/>
                                        </p:tgtEl>
                                        <p:attrNameLst>
                                          <p:attrName>ppt_y</p:attrName>
                                        </p:attrNameLst>
                                      </p:cBhvr>
                                      <p:tavLst>
                                        <p:tav tm="0">
                                          <p:val>
                                            <p:strVal val="#ppt_y+.1"/>
                                          </p:val>
                                        </p:tav>
                                        <p:tav tm="100000">
                                          <p:val>
                                            <p:strVal val="#ppt_y"/>
                                          </p:val>
                                        </p:tav>
                                      </p:tavLst>
                                    </p:anim>
                                  </p:childTnLst>
                                </p:cTn>
                              </p:par>
                            </p:childTnLst>
                          </p:cTn>
                        </p:par>
                        <p:par>
                          <p:cTn id="76" fill="hold">
                            <p:stCondLst>
                              <p:cond delay="8750"/>
                            </p:stCondLst>
                            <p:childTnLst>
                              <p:par>
                                <p:cTn id="77" presetID="42" presetClass="entr" presetSubtype="0" fill="hold" grpId="0" nodeType="afterEffect">
                                  <p:stCondLst>
                                    <p:cond delay="0"/>
                                  </p:stCondLst>
                                  <p:childTnLst>
                                    <p:set>
                                      <p:cBhvr>
                                        <p:cTn id="78" dur="1" fill="hold">
                                          <p:stCondLst>
                                            <p:cond delay="0"/>
                                          </p:stCondLst>
                                        </p:cTn>
                                        <p:tgtEl>
                                          <p:spTgt spid="66"/>
                                        </p:tgtEl>
                                        <p:attrNameLst>
                                          <p:attrName>style.visibility</p:attrName>
                                        </p:attrNameLst>
                                      </p:cBhvr>
                                      <p:to>
                                        <p:strVal val="visible"/>
                                      </p:to>
                                    </p:set>
                                    <p:animEffect transition="in" filter="fade">
                                      <p:cBhvr>
                                        <p:cTn id="79" dur="1000"/>
                                        <p:tgtEl>
                                          <p:spTgt spid="66"/>
                                        </p:tgtEl>
                                      </p:cBhvr>
                                    </p:animEffect>
                                    <p:anim calcmode="lin" valueType="num">
                                      <p:cBhvr>
                                        <p:cTn id="80" dur="1000" fill="hold"/>
                                        <p:tgtEl>
                                          <p:spTgt spid="66"/>
                                        </p:tgtEl>
                                        <p:attrNameLst>
                                          <p:attrName>ppt_x</p:attrName>
                                        </p:attrNameLst>
                                      </p:cBhvr>
                                      <p:tavLst>
                                        <p:tav tm="0">
                                          <p:val>
                                            <p:strVal val="#ppt_x"/>
                                          </p:val>
                                        </p:tav>
                                        <p:tav tm="100000">
                                          <p:val>
                                            <p:strVal val="#ppt_x"/>
                                          </p:val>
                                        </p:tav>
                                      </p:tavLst>
                                    </p:anim>
                                    <p:anim calcmode="lin" valueType="num">
                                      <p:cBhvr>
                                        <p:cTn id="81" dur="1000" fill="hold"/>
                                        <p:tgtEl>
                                          <p:spTgt spid="66"/>
                                        </p:tgtEl>
                                        <p:attrNameLst>
                                          <p:attrName>ppt_y</p:attrName>
                                        </p:attrNameLst>
                                      </p:cBhvr>
                                      <p:tavLst>
                                        <p:tav tm="0">
                                          <p:val>
                                            <p:strVal val="#ppt_y+.1"/>
                                          </p:val>
                                        </p:tav>
                                        <p:tav tm="100000">
                                          <p:val>
                                            <p:strVal val="#ppt_y"/>
                                          </p:val>
                                        </p:tav>
                                      </p:tavLst>
                                    </p:anim>
                                  </p:childTnLst>
                                </p:cTn>
                              </p:par>
                            </p:childTnLst>
                          </p:cTn>
                        </p:par>
                        <p:par>
                          <p:cTn id="82" fill="hold">
                            <p:stCondLst>
                              <p:cond delay="9750"/>
                            </p:stCondLst>
                            <p:childTnLst>
                              <p:par>
                                <p:cTn id="83" presetID="22" presetClass="entr" presetSubtype="2" fill="hold" nodeType="afterEffect">
                                  <p:stCondLst>
                                    <p:cond delay="0"/>
                                  </p:stCondLst>
                                  <p:childTnLst>
                                    <p:set>
                                      <p:cBhvr>
                                        <p:cTn id="84" dur="1" fill="hold">
                                          <p:stCondLst>
                                            <p:cond delay="0"/>
                                          </p:stCondLst>
                                        </p:cTn>
                                        <p:tgtEl>
                                          <p:spTgt spid="54"/>
                                        </p:tgtEl>
                                        <p:attrNameLst>
                                          <p:attrName>style.visibility</p:attrName>
                                        </p:attrNameLst>
                                      </p:cBhvr>
                                      <p:to>
                                        <p:strVal val="visible"/>
                                      </p:to>
                                    </p:set>
                                    <p:animEffect transition="in" filter="wipe(right)">
                                      <p:cBhvr>
                                        <p:cTn id="85" dur="500"/>
                                        <p:tgtEl>
                                          <p:spTgt spid="54"/>
                                        </p:tgtEl>
                                      </p:cBhvr>
                                    </p:animEffect>
                                  </p:childTnLst>
                                </p:cTn>
                              </p:par>
                            </p:childTnLst>
                          </p:cTn>
                        </p:par>
                        <p:par>
                          <p:cTn id="86" fill="hold">
                            <p:stCondLst>
                              <p:cond delay="10250"/>
                            </p:stCondLst>
                            <p:childTnLst>
                              <p:par>
                                <p:cTn id="87" presetID="42" presetClass="entr" presetSubtype="0" fill="hold" grpId="0" nodeType="afterEffect">
                                  <p:stCondLst>
                                    <p:cond delay="0"/>
                                  </p:stCondLst>
                                  <p:childTnLst>
                                    <p:set>
                                      <p:cBhvr>
                                        <p:cTn id="88" dur="1" fill="hold">
                                          <p:stCondLst>
                                            <p:cond delay="0"/>
                                          </p:stCondLst>
                                        </p:cTn>
                                        <p:tgtEl>
                                          <p:spTgt spid="45"/>
                                        </p:tgtEl>
                                        <p:attrNameLst>
                                          <p:attrName>style.visibility</p:attrName>
                                        </p:attrNameLst>
                                      </p:cBhvr>
                                      <p:to>
                                        <p:strVal val="visible"/>
                                      </p:to>
                                    </p:set>
                                    <p:animEffect transition="in" filter="fade">
                                      <p:cBhvr>
                                        <p:cTn id="89" dur="1000"/>
                                        <p:tgtEl>
                                          <p:spTgt spid="45"/>
                                        </p:tgtEl>
                                      </p:cBhvr>
                                    </p:animEffect>
                                    <p:anim calcmode="lin" valueType="num">
                                      <p:cBhvr>
                                        <p:cTn id="90" dur="1000" fill="hold"/>
                                        <p:tgtEl>
                                          <p:spTgt spid="45"/>
                                        </p:tgtEl>
                                        <p:attrNameLst>
                                          <p:attrName>ppt_x</p:attrName>
                                        </p:attrNameLst>
                                      </p:cBhvr>
                                      <p:tavLst>
                                        <p:tav tm="0">
                                          <p:val>
                                            <p:strVal val="#ppt_x"/>
                                          </p:val>
                                        </p:tav>
                                        <p:tav tm="100000">
                                          <p:val>
                                            <p:strVal val="#ppt_x"/>
                                          </p:val>
                                        </p:tav>
                                      </p:tavLst>
                                    </p:anim>
                                    <p:anim calcmode="lin" valueType="num">
                                      <p:cBhvr>
                                        <p:cTn id="91" dur="1000" fill="hold"/>
                                        <p:tgtEl>
                                          <p:spTgt spid="45"/>
                                        </p:tgtEl>
                                        <p:attrNameLst>
                                          <p:attrName>ppt_y</p:attrName>
                                        </p:attrNameLst>
                                      </p:cBhvr>
                                      <p:tavLst>
                                        <p:tav tm="0">
                                          <p:val>
                                            <p:strVal val="#ppt_y+.1"/>
                                          </p:val>
                                        </p:tav>
                                        <p:tav tm="100000">
                                          <p:val>
                                            <p:strVal val="#ppt_y"/>
                                          </p:val>
                                        </p:tav>
                                      </p:tavLst>
                                    </p:anim>
                                  </p:childTnLst>
                                </p:cTn>
                              </p:par>
                            </p:childTnLst>
                          </p:cTn>
                        </p:par>
                        <p:par>
                          <p:cTn id="92" fill="hold">
                            <p:stCondLst>
                              <p:cond delay="11250"/>
                            </p:stCondLst>
                            <p:childTnLst>
                              <p:par>
                                <p:cTn id="93" presetID="42" presetClass="entr" presetSubtype="0" fill="hold" nodeType="afterEffect">
                                  <p:stCondLst>
                                    <p:cond delay="0"/>
                                  </p:stCondLst>
                                  <p:childTnLst>
                                    <p:set>
                                      <p:cBhvr>
                                        <p:cTn id="94" dur="1" fill="hold">
                                          <p:stCondLst>
                                            <p:cond delay="0"/>
                                          </p:stCondLst>
                                        </p:cTn>
                                        <p:tgtEl>
                                          <p:spTgt spid="69"/>
                                        </p:tgtEl>
                                        <p:attrNameLst>
                                          <p:attrName>style.visibility</p:attrName>
                                        </p:attrNameLst>
                                      </p:cBhvr>
                                      <p:to>
                                        <p:strVal val="visible"/>
                                      </p:to>
                                    </p:set>
                                    <p:animEffect transition="in" filter="fade">
                                      <p:cBhvr>
                                        <p:cTn id="95" dur="1000"/>
                                        <p:tgtEl>
                                          <p:spTgt spid="69"/>
                                        </p:tgtEl>
                                      </p:cBhvr>
                                    </p:animEffect>
                                    <p:anim calcmode="lin" valueType="num">
                                      <p:cBhvr>
                                        <p:cTn id="96" dur="1000" fill="hold"/>
                                        <p:tgtEl>
                                          <p:spTgt spid="69"/>
                                        </p:tgtEl>
                                        <p:attrNameLst>
                                          <p:attrName>ppt_x</p:attrName>
                                        </p:attrNameLst>
                                      </p:cBhvr>
                                      <p:tavLst>
                                        <p:tav tm="0">
                                          <p:val>
                                            <p:strVal val="#ppt_x"/>
                                          </p:val>
                                        </p:tav>
                                        <p:tav tm="100000">
                                          <p:val>
                                            <p:strVal val="#ppt_x"/>
                                          </p:val>
                                        </p:tav>
                                      </p:tavLst>
                                    </p:anim>
                                    <p:anim calcmode="lin" valueType="num">
                                      <p:cBhvr>
                                        <p:cTn id="97" dur="1000" fill="hold"/>
                                        <p:tgtEl>
                                          <p:spTgt spid="69"/>
                                        </p:tgtEl>
                                        <p:attrNameLst>
                                          <p:attrName>ppt_y</p:attrName>
                                        </p:attrNameLst>
                                      </p:cBhvr>
                                      <p:tavLst>
                                        <p:tav tm="0">
                                          <p:val>
                                            <p:strVal val="#ppt_y+.1"/>
                                          </p:val>
                                        </p:tav>
                                        <p:tav tm="100000">
                                          <p:val>
                                            <p:strVal val="#ppt_y"/>
                                          </p:val>
                                        </p:tav>
                                      </p:tavLst>
                                    </p:anim>
                                  </p:childTnLst>
                                </p:cTn>
                              </p:par>
                            </p:childTnLst>
                          </p:cTn>
                        </p:par>
                        <p:par>
                          <p:cTn id="98" fill="hold">
                            <p:stCondLst>
                              <p:cond delay="12250"/>
                            </p:stCondLst>
                            <p:childTnLst>
                              <p:par>
                                <p:cTn id="99" presetID="22" presetClass="entr" presetSubtype="8" fill="hold" nodeType="afterEffect">
                                  <p:stCondLst>
                                    <p:cond delay="0"/>
                                  </p:stCondLst>
                                  <p:childTnLst>
                                    <p:set>
                                      <p:cBhvr>
                                        <p:cTn id="100" dur="1" fill="hold">
                                          <p:stCondLst>
                                            <p:cond delay="0"/>
                                          </p:stCondLst>
                                        </p:cTn>
                                        <p:tgtEl>
                                          <p:spTgt spid="63"/>
                                        </p:tgtEl>
                                        <p:attrNameLst>
                                          <p:attrName>style.visibility</p:attrName>
                                        </p:attrNameLst>
                                      </p:cBhvr>
                                      <p:to>
                                        <p:strVal val="visible"/>
                                      </p:to>
                                    </p:set>
                                    <p:animEffect transition="in" filter="wipe(left)">
                                      <p:cBhvr>
                                        <p:cTn id="101" dur="500"/>
                                        <p:tgtEl>
                                          <p:spTgt spid="63"/>
                                        </p:tgtEl>
                                      </p:cBhvr>
                                    </p:animEffect>
                                  </p:childTnLst>
                                </p:cTn>
                              </p:par>
                            </p:childTnLst>
                          </p:cTn>
                        </p:par>
                        <p:par>
                          <p:cTn id="102" fill="hold">
                            <p:stCondLst>
                              <p:cond delay="12750"/>
                            </p:stCondLst>
                            <p:childTnLst>
                              <p:par>
                                <p:cTn id="103" presetID="42" presetClass="entr" presetSubtype="0" fill="hold" grpId="0" nodeType="afterEffect">
                                  <p:stCondLst>
                                    <p:cond delay="0"/>
                                  </p:stCondLst>
                                  <p:childTnLst>
                                    <p:set>
                                      <p:cBhvr>
                                        <p:cTn id="104" dur="1" fill="hold">
                                          <p:stCondLst>
                                            <p:cond delay="0"/>
                                          </p:stCondLst>
                                        </p:cTn>
                                        <p:tgtEl>
                                          <p:spTgt spid="43"/>
                                        </p:tgtEl>
                                        <p:attrNameLst>
                                          <p:attrName>style.visibility</p:attrName>
                                        </p:attrNameLst>
                                      </p:cBhvr>
                                      <p:to>
                                        <p:strVal val="visible"/>
                                      </p:to>
                                    </p:set>
                                    <p:animEffect transition="in" filter="fade">
                                      <p:cBhvr>
                                        <p:cTn id="105" dur="1000"/>
                                        <p:tgtEl>
                                          <p:spTgt spid="43"/>
                                        </p:tgtEl>
                                      </p:cBhvr>
                                    </p:animEffect>
                                    <p:anim calcmode="lin" valueType="num">
                                      <p:cBhvr>
                                        <p:cTn id="106" dur="1000" fill="hold"/>
                                        <p:tgtEl>
                                          <p:spTgt spid="43"/>
                                        </p:tgtEl>
                                        <p:attrNameLst>
                                          <p:attrName>ppt_x</p:attrName>
                                        </p:attrNameLst>
                                      </p:cBhvr>
                                      <p:tavLst>
                                        <p:tav tm="0">
                                          <p:val>
                                            <p:strVal val="#ppt_x"/>
                                          </p:val>
                                        </p:tav>
                                        <p:tav tm="100000">
                                          <p:val>
                                            <p:strVal val="#ppt_x"/>
                                          </p:val>
                                        </p:tav>
                                      </p:tavLst>
                                    </p:anim>
                                    <p:anim calcmode="lin" valueType="num">
                                      <p:cBhvr>
                                        <p:cTn id="107"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1" grpId="0" animBg="1"/>
      <p:bldP spid="38" grpId="0" animBg="1"/>
      <p:bldP spid="39" grpId="0" animBg="1"/>
      <p:bldP spid="40" grpId="0" animBg="1"/>
      <p:bldP spid="41" grpId="0" animBg="1"/>
      <p:bldP spid="42" grpId="0"/>
      <p:bldP spid="43" grpId="0"/>
      <p:bldP spid="44" grpId="0"/>
      <p:bldP spid="45" grpId="0"/>
      <p:bldP spid="66" grpId="0" animBg="1"/>
      <p:bldP spid="67" grpId="0" animBg="1"/>
      <p:bldP spid="6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553</TotalTime>
  <Words>1198</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81</cp:revision>
  <dcterms:created xsi:type="dcterms:W3CDTF">2016-09-28T22:08:47Z</dcterms:created>
  <dcterms:modified xsi:type="dcterms:W3CDTF">2016-09-30T23:00:00Z</dcterms:modified>
</cp:coreProperties>
</file>