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73686" y="1261101"/>
            <a:ext cx="2560320" cy="3200400"/>
          </a:xfrm>
          <a:prstGeom prst="rect">
            <a:avLst/>
          </a:prstGeom>
          <a:blipFill>
            <a:blip r:embed="rId2"/>
            <a:stretch>
              <a:fillRect/>
            </a:stretch>
          </a:blipFill>
          <a:ln w="6350">
            <a:solidFill>
              <a:srgbClr val="44D7FB"/>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22" name="Text Box 10"/>
          <p:cNvSpPr txBox="1">
            <a:spLocks noChangeArrowheads="1"/>
          </p:cNvSpPr>
          <p:nvPr/>
        </p:nvSpPr>
        <p:spPr bwMode="auto">
          <a:xfrm>
            <a:off x="3973687"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442350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4774433"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11407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546020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973688"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4.5      Reviews: 9,876</a:t>
            </a:r>
          </a:p>
        </p:txBody>
      </p:sp>
      <p:sp>
        <p:nvSpPr>
          <p:cNvPr id="30" name="Text Box 10"/>
          <p:cNvSpPr txBox="1">
            <a:spLocks noChangeArrowheads="1"/>
          </p:cNvSpPr>
          <p:nvPr/>
        </p:nvSpPr>
        <p:spPr bwMode="auto">
          <a:xfrm>
            <a:off x="4296211" y="4638317"/>
            <a:ext cx="1828800" cy="338554"/>
          </a:xfrm>
          <a:prstGeom prst="rect">
            <a:avLst/>
          </a:prstGeom>
          <a:solidFill>
            <a:schemeClr val="bg1">
              <a:alpha val="50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4D7FB"/>
                </a:solidFill>
                <a:latin typeface="Candara" panose="020E0502030303020204" pitchFamily="34" charset="0"/>
              </a:rPr>
              <a:t>LOREM IPSUM</a:t>
            </a:r>
          </a:p>
        </p:txBody>
      </p:sp>
      <p:sp>
        <p:nvSpPr>
          <p:cNvPr id="31" name="Rectangle 30"/>
          <p:cNvSpPr>
            <a:spLocks/>
          </p:cNvSpPr>
          <p:nvPr/>
        </p:nvSpPr>
        <p:spPr>
          <a:xfrm>
            <a:off x="6683688" y="1261101"/>
            <a:ext cx="2560320" cy="3200400"/>
          </a:xfrm>
          <a:prstGeom prst="rect">
            <a:avLst/>
          </a:prstGeom>
          <a:blipFill>
            <a:blip r:embed="rId3"/>
            <a:stretch>
              <a:fillRect/>
            </a:stretch>
          </a:blipFill>
          <a:ln w="6350">
            <a:solidFill>
              <a:srgbClr val="239BD3"/>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p:cNvSpPr txBox="1">
            <a:spLocks noChangeArrowheads="1"/>
          </p:cNvSpPr>
          <p:nvPr/>
        </p:nvSpPr>
        <p:spPr bwMode="auto">
          <a:xfrm>
            <a:off x="6683689"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33" name="Freeform 23"/>
          <p:cNvSpPr>
            <a:spLocks noChangeArrowheads="1"/>
          </p:cNvSpPr>
          <p:nvPr/>
        </p:nvSpPr>
        <p:spPr bwMode="auto">
          <a:xfrm>
            <a:off x="713350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8500568" y="503300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748443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782407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817020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6683690"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4.0      Reviews: 6,789</a:t>
            </a:r>
          </a:p>
        </p:txBody>
      </p:sp>
      <p:sp>
        <p:nvSpPr>
          <p:cNvPr id="39" name="Text Box 10"/>
          <p:cNvSpPr txBox="1">
            <a:spLocks noChangeArrowheads="1"/>
          </p:cNvSpPr>
          <p:nvPr/>
        </p:nvSpPr>
        <p:spPr bwMode="auto">
          <a:xfrm>
            <a:off x="7011068" y="4636238"/>
            <a:ext cx="1828800" cy="338554"/>
          </a:xfrm>
          <a:prstGeom prst="rect">
            <a:avLst/>
          </a:prstGeom>
          <a:solidFill>
            <a:schemeClr val="bg1">
              <a:alpha val="50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239BD3"/>
                </a:solidFill>
                <a:latin typeface="Candara" panose="020E0502030303020204" pitchFamily="34" charset="0"/>
              </a:rPr>
              <a:t>LOREM IPSUM</a:t>
            </a:r>
          </a:p>
        </p:txBody>
      </p:sp>
      <p:sp>
        <p:nvSpPr>
          <p:cNvPr id="49" name="Rectangle 48"/>
          <p:cNvSpPr>
            <a:spLocks/>
          </p:cNvSpPr>
          <p:nvPr/>
        </p:nvSpPr>
        <p:spPr>
          <a:xfrm>
            <a:off x="9382401" y="1261101"/>
            <a:ext cx="2560320" cy="3200400"/>
          </a:xfrm>
          <a:prstGeom prst="rect">
            <a:avLst/>
          </a:prstGeom>
          <a:blipFill>
            <a:blip r:embed="rId4"/>
            <a:stretch>
              <a:fillRect/>
            </a:stretch>
          </a:blipFill>
          <a:ln w="6350">
            <a:solidFill>
              <a:srgbClr val="3781C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382402"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832220"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1831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52278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382403" y="5347334"/>
            <a:ext cx="2483556" cy="276999"/>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Rating: 3.5      Reviews: 5,6789</a:t>
            </a:r>
          </a:p>
        </p:txBody>
      </p:sp>
      <p:sp>
        <p:nvSpPr>
          <p:cNvPr id="57" name="Text Box 10"/>
          <p:cNvSpPr txBox="1">
            <a:spLocks noChangeArrowheads="1"/>
          </p:cNvSpPr>
          <p:nvPr/>
        </p:nvSpPr>
        <p:spPr bwMode="auto">
          <a:xfrm>
            <a:off x="9748161" y="4636238"/>
            <a:ext cx="1828800" cy="338554"/>
          </a:xfrm>
          <a:prstGeom prst="rect">
            <a:avLst/>
          </a:prstGeom>
          <a:solidFill>
            <a:schemeClr val="bg1">
              <a:alpha val="50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0967B9"/>
                </a:solidFill>
                <a:latin typeface="Candara" panose="020E0502030303020204" pitchFamily="34" charset="0"/>
              </a:rPr>
              <a:t>LOREM IPSUM</a:t>
            </a:r>
          </a:p>
        </p:txBody>
      </p:sp>
      <p:sp>
        <p:nvSpPr>
          <p:cNvPr id="58" name="Freeform 24"/>
          <p:cNvSpPr>
            <a:spLocks noChangeArrowheads="1"/>
          </p:cNvSpPr>
          <p:nvPr/>
        </p:nvSpPr>
        <p:spPr bwMode="auto">
          <a:xfrm>
            <a:off x="5799841" y="5033004"/>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842209"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177302"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40" name="Picture 3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22858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900" decel="100000" fill="hold"/>
                                        <p:tgtEl>
                                          <p:spTgt spid="49"/>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57"/>
                                        </p:tgtEl>
                                        <p:attrNameLst>
                                          <p:attrName>style.visibility</p:attrName>
                                        </p:attrNameLst>
                                      </p:cBhvr>
                                      <p:to>
                                        <p:strVal val="visible"/>
                                      </p:to>
                                    </p:set>
                                    <p:animEffect transition="in" filter="fade">
                                      <p:cBhvr>
                                        <p:cTn id="148" dur="1000"/>
                                        <p:tgtEl>
                                          <p:spTgt spid="57"/>
                                        </p:tgtEl>
                                      </p:cBhvr>
                                    </p:animEffect>
                                    <p:anim calcmode="lin" valueType="num">
                                      <p:cBhvr>
                                        <p:cTn id="149" dur="1000" fill="hold"/>
                                        <p:tgtEl>
                                          <p:spTgt spid="57"/>
                                        </p:tgtEl>
                                        <p:attrNameLst>
                                          <p:attrName>ppt_x</p:attrName>
                                        </p:attrNameLst>
                                      </p:cBhvr>
                                      <p:tavLst>
                                        <p:tav tm="0">
                                          <p:val>
                                            <p:strVal val="#ppt_x"/>
                                          </p:val>
                                        </p:tav>
                                        <p:tav tm="100000">
                                          <p:val>
                                            <p:strVal val="#ppt_x"/>
                                          </p:val>
                                        </p:tav>
                                      </p:tavLst>
                                    </p:anim>
                                    <p:anim calcmode="lin" valueType="num">
                                      <p:cBhvr>
                                        <p:cTn id="150" dur="900" decel="100000" fill="hold"/>
                                        <p:tgtEl>
                                          <p:spTgt spid="5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p:cTn id="155" dur="500" fill="hold"/>
                                        <p:tgtEl>
                                          <p:spTgt spid="51"/>
                                        </p:tgtEl>
                                        <p:attrNameLst>
                                          <p:attrName>ppt_w</p:attrName>
                                        </p:attrNameLst>
                                      </p:cBhvr>
                                      <p:tavLst>
                                        <p:tav tm="0">
                                          <p:val>
                                            <p:strVal val="(6*min(max(#ppt_w*#ppt_h,.3),1)-7.4)/-.7*#ppt_w"/>
                                          </p:val>
                                        </p:tav>
                                        <p:tav tm="100000">
                                          <p:val>
                                            <p:strVal val="#ppt_w"/>
                                          </p:val>
                                        </p:tav>
                                      </p:tavLst>
                                    </p:anim>
                                    <p:anim calcmode="lin" valueType="num">
                                      <p:cBhvr>
                                        <p:cTn id="156" dur="500" fill="hold"/>
                                        <p:tgtEl>
                                          <p:spTgt spid="51"/>
                                        </p:tgtEl>
                                        <p:attrNameLst>
                                          <p:attrName>ppt_h</p:attrName>
                                        </p:attrNameLst>
                                      </p:cBhvr>
                                      <p:tavLst>
                                        <p:tav tm="0">
                                          <p:val>
                                            <p:strVal val="(6*min(max(#ppt_w*#ppt_h,.3),1)-7.4)/-.7*#ppt_h"/>
                                          </p:val>
                                        </p:tav>
                                        <p:tav tm="100000">
                                          <p:val>
                                            <p:strVal val="#ppt_h"/>
                                          </p:val>
                                        </p:tav>
                                      </p:tavLst>
                                    </p:anim>
                                    <p:anim calcmode="lin" valueType="num">
                                      <p:cBhvr>
                                        <p:cTn id="157" dur="500" fill="hold"/>
                                        <p:tgtEl>
                                          <p:spTgt spid="51"/>
                                        </p:tgtEl>
                                        <p:attrNameLst>
                                          <p:attrName>ppt_x</p:attrName>
                                        </p:attrNameLst>
                                      </p:cBhvr>
                                      <p:tavLst>
                                        <p:tav tm="0">
                                          <p:val>
                                            <p:fltVal val="0.5"/>
                                          </p:val>
                                        </p:tav>
                                        <p:tav tm="100000">
                                          <p:val>
                                            <p:strVal val="#ppt_x"/>
                                          </p:val>
                                        </p:tav>
                                      </p:tavLst>
                                    </p:anim>
                                    <p:anim calcmode="lin" valueType="num">
                                      <p:cBhvr>
                                        <p:cTn id="158"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53"/>
                                        </p:tgtEl>
                                        <p:attrNameLst>
                                          <p:attrName>style.visibility</p:attrName>
                                        </p:attrNameLst>
                                      </p:cBhvr>
                                      <p:to>
                                        <p:strVal val="visible"/>
                                      </p:to>
                                    </p:set>
                                    <p:anim calcmode="lin" valueType="num">
                                      <p:cBhvr>
                                        <p:cTn id="162" dur="500" fill="hold"/>
                                        <p:tgtEl>
                                          <p:spTgt spid="53"/>
                                        </p:tgtEl>
                                        <p:attrNameLst>
                                          <p:attrName>ppt_w</p:attrName>
                                        </p:attrNameLst>
                                      </p:cBhvr>
                                      <p:tavLst>
                                        <p:tav tm="0">
                                          <p:val>
                                            <p:strVal val="(6*min(max(#ppt_w*#ppt_h,.3),1)-7.4)/-.7*#ppt_w"/>
                                          </p:val>
                                        </p:tav>
                                        <p:tav tm="100000">
                                          <p:val>
                                            <p:strVal val="#ppt_w"/>
                                          </p:val>
                                        </p:tav>
                                      </p:tavLst>
                                    </p:anim>
                                    <p:anim calcmode="lin" valueType="num">
                                      <p:cBhvr>
                                        <p:cTn id="163" dur="500" fill="hold"/>
                                        <p:tgtEl>
                                          <p:spTgt spid="53"/>
                                        </p:tgtEl>
                                        <p:attrNameLst>
                                          <p:attrName>ppt_h</p:attrName>
                                        </p:attrNameLst>
                                      </p:cBhvr>
                                      <p:tavLst>
                                        <p:tav tm="0">
                                          <p:val>
                                            <p:strVal val="(6*min(max(#ppt_w*#ppt_h,.3),1)-7.4)/-.7*#ppt_h"/>
                                          </p:val>
                                        </p:tav>
                                        <p:tav tm="100000">
                                          <p:val>
                                            <p:strVal val="#ppt_h"/>
                                          </p:val>
                                        </p:tav>
                                      </p:tavLst>
                                    </p:anim>
                                    <p:anim calcmode="lin" valueType="num">
                                      <p:cBhvr>
                                        <p:cTn id="164" dur="500" fill="hold"/>
                                        <p:tgtEl>
                                          <p:spTgt spid="53"/>
                                        </p:tgtEl>
                                        <p:attrNameLst>
                                          <p:attrName>ppt_x</p:attrName>
                                        </p:attrNameLst>
                                      </p:cBhvr>
                                      <p:tavLst>
                                        <p:tav tm="0">
                                          <p:val>
                                            <p:fltVal val="0.5"/>
                                          </p:val>
                                        </p:tav>
                                        <p:tav tm="100000">
                                          <p:val>
                                            <p:strVal val="#ppt_x"/>
                                          </p:val>
                                        </p:tav>
                                      </p:tavLst>
                                    </p:anim>
                                    <p:anim calcmode="lin" valueType="num">
                                      <p:cBhvr>
                                        <p:cTn id="16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54"/>
                                        </p:tgtEl>
                                        <p:attrNameLst>
                                          <p:attrName>style.visibility</p:attrName>
                                        </p:attrNameLst>
                                      </p:cBhvr>
                                      <p:to>
                                        <p:strVal val="visible"/>
                                      </p:to>
                                    </p:set>
                                    <p:anim calcmode="lin" valueType="num">
                                      <p:cBhvr>
                                        <p:cTn id="169" dur="500" fill="hold"/>
                                        <p:tgtEl>
                                          <p:spTgt spid="54"/>
                                        </p:tgtEl>
                                        <p:attrNameLst>
                                          <p:attrName>ppt_w</p:attrName>
                                        </p:attrNameLst>
                                      </p:cBhvr>
                                      <p:tavLst>
                                        <p:tav tm="0">
                                          <p:val>
                                            <p:strVal val="(6*min(max(#ppt_w*#ppt_h,.3),1)-7.4)/-.7*#ppt_w"/>
                                          </p:val>
                                        </p:tav>
                                        <p:tav tm="100000">
                                          <p:val>
                                            <p:strVal val="#ppt_w"/>
                                          </p:val>
                                        </p:tav>
                                      </p:tavLst>
                                    </p:anim>
                                    <p:anim calcmode="lin" valueType="num">
                                      <p:cBhvr>
                                        <p:cTn id="170" dur="500" fill="hold"/>
                                        <p:tgtEl>
                                          <p:spTgt spid="54"/>
                                        </p:tgtEl>
                                        <p:attrNameLst>
                                          <p:attrName>ppt_h</p:attrName>
                                        </p:attrNameLst>
                                      </p:cBhvr>
                                      <p:tavLst>
                                        <p:tav tm="0">
                                          <p:val>
                                            <p:strVal val="(6*min(max(#ppt_w*#ppt_h,.3),1)-7.4)/-.7*#ppt_h"/>
                                          </p:val>
                                        </p:tav>
                                        <p:tav tm="100000">
                                          <p:val>
                                            <p:strVal val="#ppt_h"/>
                                          </p:val>
                                        </p:tav>
                                      </p:tavLst>
                                    </p:anim>
                                    <p:anim calcmode="lin" valueType="num">
                                      <p:cBhvr>
                                        <p:cTn id="171" dur="500" fill="hold"/>
                                        <p:tgtEl>
                                          <p:spTgt spid="54"/>
                                        </p:tgtEl>
                                        <p:attrNameLst>
                                          <p:attrName>ppt_x</p:attrName>
                                        </p:attrNameLst>
                                      </p:cBhvr>
                                      <p:tavLst>
                                        <p:tav tm="0">
                                          <p:val>
                                            <p:fltVal val="0.5"/>
                                          </p:val>
                                        </p:tav>
                                        <p:tav tm="100000">
                                          <p:val>
                                            <p:strVal val="#ppt_x"/>
                                          </p:val>
                                        </p:tav>
                                      </p:tavLst>
                                    </p:anim>
                                    <p:anim calcmode="lin" valueType="num">
                                      <p:cBhvr>
                                        <p:cTn id="172"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strVal val="(6*min(max(#ppt_w*#ppt_h,.3),1)-7.4)/-.7*#ppt_w"/>
                                          </p:val>
                                        </p:tav>
                                        <p:tav tm="100000">
                                          <p:val>
                                            <p:strVal val="#ppt_w"/>
                                          </p:val>
                                        </p:tav>
                                      </p:tavLst>
                                    </p:anim>
                                    <p:anim calcmode="lin" valueType="num">
                                      <p:cBhvr>
                                        <p:cTn id="177" dur="500" fill="hold"/>
                                        <p:tgtEl>
                                          <p:spTgt spid="59"/>
                                        </p:tgtEl>
                                        <p:attrNameLst>
                                          <p:attrName>ppt_h</p:attrName>
                                        </p:attrNameLst>
                                      </p:cBhvr>
                                      <p:tavLst>
                                        <p:tav tm="0">
                                          <p:val>
                                            <p:strVal val="(6*min(max(#ppt_w*#ppt_h,.3),1)-7.4)/-.7*#ppt_h"/>
                                          </p:val>
                                        </p:tav>
                                        <p:tav tm="100000">
                                          <p:val>
                                            <p:strVal val="#ppt_h"/>
                                          </p:val>
                                        </p:tav>
                                      </p:tavLst>
                                    </p:anim>
                                    <p:anim calcmode="lin" valueType="num">
                                      <p:cBhvr>
                                        <p:cTn id="178" dur="500" fill="hold"/>
                                        <p:tgtEl>
                                          <p:spTgt spid="59"/>
                                        </p:tgtEl>
                                        <p:attrNameLst>
                                          <p:attrName>ppt_x</p:attrName>
                                        </p:attrNameLst>
                                      </p:cBhvr>
                                      <p:tavLst>
                                        <p:tav tm="0">
                                          <p:val>
                                            <p:fltVal val="0.5"/>
                                          </p:val>
                                        </p:tav>
                                        <p:tav tm="100000">
                                          <p:val>
                                            <p:strVal val="#ppt_x"/>
                                          </p:val>
                                        </p:tav>
                                      </p:tavLst>
                                    </p:anim>
                                    <p:anim calcmode="lin" valueType="num">
                                      <p:cBhvr>
                                        <p:cTn id="179"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0"/>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0"/>
                                        </p:tgtEl>
                                        <p:attrNameLst>
                                          <p:attrName>ppt_x</p:attrName>
                                        </p:attrNameLst>
                                      </p:cBhvr>
                                      <p:tavLst>
                                        <p:tav tm="0">
                                          <p:val>
                                            <p:fltVal val="0.5"/>
                                          </p:val>
                                        </p:tav>
                                        <p:tav tm="100000">
                                          <p:val>
                                            <p:strVal val="#ppt_x"/>
                                          </p:val>
                                        </p:tav>
                                      </p:tavLst>
                                    </p:anim>
                                    <p:anim calcmode="lin" valueType="num">
                                      <p:cBhvr>
                                        <p:cTn id="186"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Effect transition="in" filter="fade">
                                      <p:cBhvr>
                                        <p:cTn id="190" dur="1000"/>
                                        <p:tgtEl>
                                          <p:spTgt spid="56"/>
                                        </p:tgtEl>
                                      </p:cBhvr>
                                    </p:animEffect>
                                    <p:anim calcmode="lin" valueType="num">
                                      <p:cBhvr>
                                        <p:cTn id="191" dur="1000" fill="hold"/>
                                        <p:tgtEl>
                                          <p:spTgt spid="56"/>
                                        </p:tgtEl>
                                        <p:attrNameLst>
                                          <p:attrName>ppt_x</p:attrName>
                                        </p:attrNameLst>
                                      </p:cBhvr>
                                      <p:tavLst>
                                        <p:tav tm="0">
                                          <p:val>
                                            <p:strVal val="#ppt_x"/>
                                          </p:val>
                                        </p:tav>
                                        <p:tav tm="100000">
                                          <p:val>
                                            <p:strVal val="#ppt_x"/>
                                          </p:val>
                                        </p:tav>
                                      </p:tavLst>
                                    </p:anim>
                                    <p:anim calcmode="lin" valueType="num">
                                      <p:cBhvr>
                                        <p:cTn id="192" dur="900" decel="100000" fill="hold"/>
                                        <p:tgtEl>
                                          <p:spTgt spid="56"/>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0"/>
                                        <p:tgtEl>
                                          <p:spTgt spid="50"/>
                                        </p:tgtEl>
                                      </p:cBhvr>
                                    </p:animEffect>
                                    <p:anim calcmode="lin" valueType="num">
                                      <p:cBhvr>
                                        <p:cTn id="198" dur="1000" fill="hold"/>
                                        <p:tgtEl>
                                          <p:spTgt spid="50"/>
                                        </p:tgtEl>
                                        <p:attrNameLst>
                                          <p:attrName>ppt_x</p:attrName>
                                        </p:attrNameLst>
                                      </p:cBhvr>
                                      <p:tavLst>
                                        <p:tav tm="0">
                                          <p:val>
                                            <p:strVal val="#ppt_x"/>
                                          </p:val>
                                        </p:tav>
                                        <p:tav tm="100000">
                                          <p:val>
                                            <p:strVal val="#ppt_x"/>
                                          </p:val>
                                        </p:tav>
                                      </p:tavLst>
                                    </p:anim>
                                    <p:anim calcmode="lin" valueType="num">
                                      <p:cBhvr>
                                        <p:cTn id="199" dur="900" decel="100000" fill="hold"/>
                                        <p:tgtEl>
                                          <p:spTgt spid="50"/>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31" grpId="0" animBg="1"/>
      <p:bldP spid="32" grpId="0"/>
      <p:bldP spid="33" grpId="0" animBg="1"/>
      <p:bldP spid="34" grpId="0" animBg="1"/>
      <p:bldP spid="35" grpId="0" animBg="1"/>
      <p:bldP spid="36" grpId="0" animBg="1"/>
      <p:bldP spid="37" grpId="0" animBg="1"/>
      <p:bldP spid="38" grpId="0"/>
      <p:bldP spid="39"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1280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79</cp:revision>
  <dcterms:created xsi:type="dcterms:W3CDTF">2016-09-28T22:08:47Z</dcterms:created>
  <dcterms:modified xsi:type="dcterms:W3CDTF">2016-09-30T22:57:52Z</dcterms:modified>
</cp:coreProperties>
</file>