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05"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064000" y="1"/>
            <a:ext cx="8127999"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064001" y="1"/>
            <a:ext cx="2054578" cy="6858000"/>
          </a:xfrm>
          <a:prstGeom prst="rect">
            <a:avLst/>
          </a:prstGeom>
          <a:solidFill>
            <a:srgbClr val="44D7FB">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383486" y="3096999"/>
            <a:ext cx="5272247" cy="1169551"/>
          </a:xfrm>
          <a:prstGeom prst="rect">
            <a:avLst/>
          </a:prstGeom>
          <a:noFill/>
        </p:spPr>
        <p:txBody>
          <a:bodyPr wrap="square" rtlCol="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rgbClr val="56595E"/>
              </a:solidFill>
              <a:latin typeface="Candara" panose="020E0502030303020204" pitchFamily="34" charset="0"/>
            </a:endParaRPr>
          </a:p>
        </p:txBody>
      </p:sp>
      <p:sp>
        <p:nvSpPr>
          <p:cNvPr id="11" name="TextBox 10"/>
          <p:cNvSpPr txBox="1"/>
          <p:nvPr/>
        </p:nvSpPr>
        <p:spPr>
          <a:xfrm>
            <a:off x="383486" y="4604066"/>
            <a:ext cx="5272247" cy="738664"/>
          </a:xfrm>
          <a:prstGeom prst="rect">
            <a:avLst/>
          </a:prstGeom>
          <a:noFill/>
        </p:spPr>
        <p:txBody>
          <a:bodyPr wrap="square" rtlCol="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rgbClr val="56595E"/>
              </a:solidFill>
              <a:latin typeface="Candara" panose="020E0502030303020204" pitchFamily="34" charset="0"/>
            </a:endParaRPr>
          </a:p>
        </p:txBody>
      </p:sp>
      <p:sp>
        <p:nvSpPr>
          <p:cNvPr id="9" name="TextBox 8"/>
          <p:cNvSpPr txBox="1"/>
          <p:nvPr/>
        </p:nvSpPr>
        <p:spPr>
          <a:xfrm>
            <a:off x="383486" y="1421527"/>
            <a:ext cx="2958025" cy="144655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pic>
        <p:nvPicPr>
          <p:cNvPr id="7" name="Picture 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90223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2"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right)">
                                      <p:cBhvr>
                                        <p:cTn id="11" dur="1000"/>
                                        <p:tgtEl>
                                          <p:spTgt spid="13"/>
                                        </p:tgtEl>
                                      </p:cBhvr>
                                    </p:animEffect>
                                  </p:childTnLst>
                                </p:cTn>
                              </p:par>
                            </p:childTnLst>
                          </p:cTn>
                        </p:par>
                        <p:par>
                          <p:cTn id="12" fill="hold">
                            <p:stCondLst>
                              <p:cond delay="1750"/>
                            </p:stCondLst>
                            <p:childTnLst>
                              <p:par>
                                <p:cTn id="13" presetID="22" presetClass="entr" presetSubtype="8"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left)">
                                      <p:cBhvr>
                                        <p:cTn id="15" dur="500"/>
                                        <p:tgtEl>
                                          <p:spTgt spid="12"/>
                                        </p:tgtEl>
                                      </p:cBhvr>
                                    </p:animEffect>
                                  </p:childTnLst>
                                </p:cTn>
                              </p:par>
                            </p:childTnLst>
                          </p:cTn>
                        </p:par>
                        <p:par>
                          <p:cTn id="16" fill="hold">
                            <p:stCondLst>
                              <p:cond delay="2250"/>
                            </p:stCondLst>
                            <p:childTnLst>
                              <p:par>
                                <p:cTn id="17" presetID="42" presetClass="entr" presetSubtype="0"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anim calcmode="lin" valueType="num">
                                      <p:cBhvr>
                                        <p:cTn id="20" dur="1000" fill="hold"/>
                                        <p:tgtEl>
                                          <p:spTgt spid="10"/>
                                        </p:tgtEl>
                                        <p:attrNameLst>
                                          <p:attrName>ppt_x</p:attrName>
                                        </p:attrNameLst>
                                      </p:cBhvr>
                                      <p:tavLst>
                                        <p:tav tm="0">
                                          <p:val>
                                            <p:strVal val="#ppt_x"/>
                                          </p:val>
                                        </p:tav>
                                        <p:tav tm="100000">
                                          <p:val>
                                            <p:strVal val="#ppt_x"/>
                                          </p:val>
                                        </p:tav>
                                      </p:tavLst>
                                    </p:anim>
                                    <p:anim calcmode="lin" valueType="num">
                                      <p:cBhvr>
                                        <p:cTn id="21" dur="1000" fill="hold"/>
                                        <p:tgtEl>
                                          <p:spTgt spid="10"/>
                                        </p:tgtEl>
                                        <p:attrNameLst>
                                          <p:attrName>ppt_y</p:attrName>
                                        </p:attrNameLst>
                                      </p:cBhvr>
                                      <p:tavLst>
                                        <p:tav tm="0">
                                          <p:val>
                                            <p:strVal val="#ppt_y+.1"/>
                                          </p:val>
                                        </p:tav>
                                        <p:tav tm="100000">
                                          <p:val>
                                            <p:strVal val="#ppt_y"/>
                                          </p:val>
                                        </p:tav>
                                      </p:tavLst>
                                    </p:anim>
                                  </p:childTnLst>
                                </p:cTn>
                              </p:par>
                            </p:childTnLst>
                          </p:cTn>
                        </p:par>
                        <p:par>
                          <p:cTn id="22" fill="hold">
                            <p:stCondLst>
                              <p:cond delay="3250"/>
                            </p:stCondLst>
                            <p:childTnLst>
                              <p:par>
                                <p:cTn id="23" presetID="42" presetClass="entr" presetSubtype="0" fill="hold" grpId="0"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1000"/>
                                        <p:tgtEl>
                                          <p:spTgt spid="11"/>
                                        </p:tgtEl>
                                      </p:cBhvr>
                                    </p:animEffect>
                                    <p:anim calcmode="lin" valueType="num">
                                      <p:cBhvr>
                                        <p:cTn id="26" dur="1000" fill="hold"/>
                                        <p:tgtEl>
                                          <p:spTgt spid="11"/>
                                        </p:tgtEl>
                                        <p:attrNameLst>
                                          <p:attrName>ppt_x</p:attrName>
                                        </p:attrNameLst>
                                      </p:cBhvr>
                                      <p:tavLst>
                                        <p:tav tm="0">
                                          <p:val>
                                            <p:strVal val="#ppt_x"/>
                                          </p:val>
                                        </p:tav>
                                        <p:tav tm="100000">
                                          <p:val>
                                            <p:strVal val="#ppt_x"/>
                                          </p:val>
                                        </p:tav>
                                      </p:tavLst>
                                    </p:anim>
                                    <p:anim calcmode="lin" valueType="num">
                                      <p:cBhvr>
                                        <p:cTn id="27"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2" grpId="0" animBg="1"/>
      <p:bldP spid="10" grpId="0"/>
      <p:bldP spid="11"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550</TotalTime>
  <Words>1198</Words>
  <Application>Microsoft Office PowerPoint</Application>
  <PresentationFormat>Widescreen</PresentationFormat>
  <Paragraphs>42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78</cp:revision>
  <dcterms:created xsi:type="dcterms:W3CDTF">2016-09-28T22:08:47Z</dcterms:created>
  <dcterms:modified xsi:type="dcterms:W3CDTF">2016-09-30T22:56:46Z</dcterms:modified>
</cp:coreProperties>
</file>