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56595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D7F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57EBF"/>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2123658"/>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6392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1174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76</cp:revision>
  <dcterms:created xsi:type="dcterms:W3CDTF">2016-09-28T22:08:47Z</dcterms:created>
  <dcterms:modified xsi:type="dcterms:W3CDTF">2016-09-30T22:54:39Z</dcterms:modified>
</cp:coreProperties>
</file>