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02"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9/30/2016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9/30/2016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reeform 20"/>
          <p:cNvSpPr/>
          <p:nvPr/>
        </p:nvSpPr>
        <p:spPr>
          <a:xfrm>
            <a:off x="3973687" y="1896533"/>
            <a:ext cx="5113867" cy="2291645"/>
          </a:xfrm>
          <a:custGeom>
            <a:avLst/>
            <a:gdLst>
              <a:gd name="connsiteX0" fmla="*/ 2630310 w 5113867"/>
              <a:gd name="connsiteY0" fmla="*/ 0 h 2291645"/>
              <a:gd name="connsiteX1" fmla="*/ 5113867 w 5113867"/>
              <a:gd name="connsiteY1" fmla="*/ 0 h 2291645"/>
              <a:gd name="connsiteX2" fmla="*/ 5113867 w 5113867"/>
              <a:gd name="connsiteY2" fmla="*/ 2291645 h 2291645"/>
              <a:gd name="connsiteX3" fmla="*/ 2630310 w 5113867"/>
              <a:gd name="connsiteY3" fmla="*/ 2291645 h 2291645"/>
              <a:gd name="connsiteX4" fmla="*/ 0 w 5113867"/>
              <a:gd name="connsiteY4" fmla="*/ 0 h 2291645"/>
              <a:gd name="connsiteX5" fmla="*/ 2630309 w 5113867"/>
              <a:gd name="connsiteY5" fmla="*/ 0 h 2291645"/>
              <a:gd name="connsiteX6" fmla="*/ 2630309 w 5113867"/>
              <a:gd name="connsiteY6" fmla="*/ 2291645 h 2291645"/>
              <a:gd name="connsiteX7" fmla="*/ 0 w 5113867"/>
              <a:gd name="connsiteY7" fmla="*/ 2291645 h 2291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113867" h="2291645">
                <a:moveTo>
                  <a:pt x="2630310" y="0"/>
                </a:moveTo>
                <a:lnTo>
                  <a:pt x="5113867" y="0"/>
                </a:lnTo>
                <a:lnTo>
                  <a:pt x="5113867" y="2291645"/>
                </a:lnTo>
                <a:lnTo>
                  <a:pt x="2630310" y="2291645"/>
                </a:lnTo>
                <a:close/>
                <a:moveTo>
                  <a:pt x="0" y="0"/>
                </a:moveTo>
                <a:lnTo>
                  <a:pt x="2630309" y="0"/>
                </a:lnTo>
                <a:lnTo>
                  <a:pt x="2630309" y="2291645"/>
                </a:lnTo>
                <a:lnTo>
                  <a:pt x="0" y="2291645"/>
                </a:lnTo>
                <a:close/>
              </a:path>
            </a:pathLst>
          </a:custGeom>
          <a:blipFill>
            <a:blip r:embed="rId2"/>
            <a:stretch>
              <a:fillRect/>
            </a:stretch>
          </a:blipFill>
          <a:ln>
            <a:noFill/>
          </a:ln>
          <a:effectLst>
            <a:outerShdw blurRad="50800" dist="38100" dir="18900000" algn="b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85422" y="1896533"/>
            <a:ext cx="3341511" cy="4346223"/>
          </a:xfrm>
          <a:prstGeom prst="rect">
            <a:avLst/>
          </a:prstGeom>
          <a:blipFill>
            <a:blip r:embed="rId3"/>
            <a:stretch>
              <a:fillRect/>
            </a:stretch>
          </a:blipFill>
          <a:ln w="635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a:spLocks noChangeAspect="1"/>
          </p:cNvSpPr>
          <p:nvPr/>
        </p:nvSpPr>
        <p:spPr>
          <a:xfrm>
            <a:off x="3598333" y="4703160"/>
            <a:ext cx="457200" cy="457200"/>
          </a:xfrm>
          <a:prstGeom prst="ellipse">
            <a:avLst/>
          </a:prstGeom>
          <a:solidFill>
            <a:srgbClr val="239BD3"/>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1</a:t>
            </a:r>
          </a:p>
        </p:txBody>
      </p:sp>
      <p:sp>
        <p:nvSpPr>
          <p:cNvPr id="11" name="Text Box 10"/>
          <p:cNvSpPr txBox="1">
            <a:spLocks noChangeArrowheads="1"/>
          </p:cNvSpPr>
          <p:nvPr/>
        </p:nvSpPr>
        <p:spPr bwMode="auto">
          <a:xfrm>
            <a:off x="4143670" y="4669708"/>
            <a:ext cx="2483557" cy="145886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dirty="0">
                <a:solidFill>
                  <a:srgbClr val="239BD3"/>
                </a:solidFill>
                <a:latin typeface="Candara" panose="020E0502030303020204" pitchFamily="34" charset="0"/>
              </a:rPr>
              <a:t>LOREM IPSUM</a:t>
            </a:r>
          </a:p>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a:t>
            </a:r>
          </a:p>
        </p:txBody>
      </p:sp>
      <p:grpSp>
        <p:nvGrpSpPr>
          <p:cNvPr id="12" name="Group 11"/>
          <p:cNvGrpSpPr/>
          <p:nvPr/>
        </p:nvGrpSpPr>
        <p:grpSpPr>
          <a:xfrm>
            <a:off x="370046" y="304456"/>
            <a:ext cx="5845156" cy="1077095"/>
            <a:chOff x="587022" y="976809"/>
            <a:chExt cx="5845156" cy="1077095"/>
          </a:xfrm>
        </p:grpSpPr>
        <p:sp>
          <p:nvSpPr>
            <p:cNvPr id="13" name="TextBox 12"/>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14" name="TextBox 13"/>
            <p:cNvSpPr txBox="1"/>
            <p:nvPr/>
          </p:nvSpPr>
          <p:spPr>
            <a:xfrm>
              <a:off x="612683" y="1684572"/>
              <a:ext cx="5819495" cy="369332"/>
            </a:xfrm>
            <a:prstGeom prst="rect">
              <a:avLst/>
            </a:prstGeom>
            <a:noFill/>
          </p:spPr>
          <p:txBody>
            <a:bodyPr wrap="square" rtlCol="0">
              <a:spAutoFit/>
            </a:bodyPr>
            <a:lstStyle/>
            <a:p>
              <a:r>
                <a:rPr lang="en-US" dirty="0">
                  <a:solidFill>
                    <a:schemeClr val="bg2">
                      <a:lumMod val="50000"/>
                    </a:schemeClr>
                  </a:solidFill>
                  <a:latin typeface="Candara" panose="020E0502030303020204" pitchFamily="34" charset="0"/>
                </a:rPr>
                <a:t>Your Subtitle</a:t>
              </a:r>
            </a:p>
          </p:txBody>
        </p:sp>
      </p:grpSp>
      <p:sp>
        <p:nvSpPr>
          <p:cNvPr id="16" name="Oval 15"/>
          <p:cNvSpPr>
            <a:spLocks noChangeAspect="1"/>
          </p:cNvSpPr>
          <p:nvPr/>
        </p:nvSpPr>
        <p:spPr>
          <a:xfrm>
            <a:off x="7044261" y="3981086"/>
            <a:ext cx="457200" cy="457200"/>
          </a:xfrm>
          <a:prstGeom prst="ellipse">
            <a:avLst/>
          </a:prstGeom>
          <a:solidFill>
            <a:srgbClr val="157EBF"/>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2</a:t>
            </a:r>
          </a:p>
        </p:txBody>
      </p:sp>
      <p:sp>
        <p:nvSpPr>
          <p:cNvPr id="17" name="Text Box 10"/>
          <p:cNvSpPr txBox="1">
            <a:spLocks noChangeArrowheads="1"/>
          </p:cNvSpPr>
          <p:nvPr/>
        </p:nvSpPr>
        <p:spPr bwMode="auto">
          <a:xfrm>
            <a:off x="6603997" y="4669708"/>
            <a:ext cx="2483557" cy="145886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dirty="0">
                <a:solidFill>
                  <a:srgbClr val="157EBF"/>
                </a:solidFill>
                <a:latin typeface="Candara" panose="020E0502030303020204" pitchFamily="34" charset="0"/>
              </a:rPr>
              <a:t>LOREM IPSUM</a:t>
            </a:r>
          </a:p>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a:t>
            </a:r>
          </a:p>
        </p:txBody>
      </p:sp>
      <p:sp>
        <p:nvSpPr>
          <p:cNvPr id="18" name="Rectangle 17"/>
          <p:cNvSpPr/>
          <p:nvPr/>
        </p:nvSpPr>
        <p:spPr>
          <a:xfrm>
            <a:off x="9234306" y="1896533"/>
            <a:ext cx="2483557" cy="2291645"/>
          </a:xfrm>
          <a:prstGeom prst="rect">
            <a:avLst/>
          </a:prstGeom>
          <a:blipFill>
            <a:blip r:embed="rId4"/>
            <a:stretch>
              <a:fillRect/>
            </a:stretch>
          </a:blipFill>
          <a:ln>
            <a:noFill/>
          </a:ln>
          <a:effectLst>
            <a:outerShdw blurRad="50800" dist="38100" dir="18900000" algn="b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a:spLocks noChangeAspect="1"/>
          </p:cNvSpPr>
          <p:nvPr/>
        </p:nvSpPr>
        <p:spPr>
          <a:xfrm>
            <a:off x="9674565" y="3981086"/>
            <a:ext cx="457200" cy="457200"/>
          </a:xfrm>
          <a:prstGeom prst="ellipse">
            <a:avLst/>
          </a:prstGeom>
          <a:solidFill>
            <a:srgbClr val="0967B9"/>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3</a:t>
            </a:r>
          </a:p>
        </p:txBody>
      </p:sp>
      <p:sp>
        <p:nvSpPr>
          <p:cNvPr id="20" name="Text Box 10"/>
          <p:cNvSpPr txBox="1">
            <a:spLocks noChangeArrowheads="1"/>
          </p:cNvSpPr>
          <p:nvPr/>
        </p:nvSpPr>
        <p:spPr bwMode="auto">
          <a:xfrm>
            <a:off x="9234306" y="4669708"/>
            <a:ext cx="2483557" cy="1458861"/>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dirty="0">
                <a:solidFill>
                  <a:srgbClr val="0967B9"/>
                </a:solidFill>
                <a:latin typeface="Candara" panose="020E0502030303020204" pitchFamily="34" charset="0"/>
              </a:rPr>
              <a:t>LOREM IPSUM</a:t>
            </a:r>
          </a:p>
          <a:p>
            <a:pPr defTabSz="1219170">
              <a:spcBef>
                <a:spcPct val="20000"/>
              </a:spcBef>
              <a:defRPr/>
            </a:pPr>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a:t>
            </a:r>
          </a:p>
        </p:txBody>
      </p:sp>
      <p:pic>
        <p:nvPicPr>
          <p:cNvPr id="15" name="Picture 14">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955471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750"/>
                                        <p:tgtEl>
                                          <p:spTgt spid="12"/>
                                        </p:tgtEl>
                                      </p:cBhvr>
                                    </p:animEffect>
                                  </p:childTnLst>
                                </p:cTn>
                              </p:par>
                            </p:childTnLst>
                          </p:cTn>
                        </p:par>
                        <p:par>
                          <p:cTn id="8" fill="hold">
                            <p:stCondLst>
                              <p:cond delay="750"/>
                            </p:stCondLst>
                            <p:childTnLst>
                              <p:par>
                                <p:cTn id="9" presetID="37"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900" decel="100000" fill="hold"/>
                                        <p:tgtEl>
                                          <p:spTgt spid="2"/>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2" presetClass="entr" presetSubtype="4" fill="hold" grpId="0" nodeType="after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additive="base">
                                        <p:cTn id="18" dur="500" fill="hold"/>
                                        <p:tgtEl>
                                          <p:spTgt spid="10"/>
                                        </p:tgtEl>
                                        <p:attrNameLst>
                                          <p:attrName>ppt_x</p:attrName>
                                        </p:attrNameLst>
                                      </p:cBhvr>
                                      <p:tavLst>
                                        <p:tav tm="0">
                                          <p:val>
                                            <p:strVal val="#ppt_x"/>
                                          </p:val>
                                        </p:tav>
                                        <p:tav tm="100000">
                                          <p:val>
                                            <p:strVal val="#ppt_x"/>
                                          </p:val>
                                        </p:tav>
                                      </p:tavLst>
                                    </p:anim>
                                    <p:anim calcmode="lin" valueType="num">
                                      <p:cBhvr additive="base">
                                        <p:cTn id="19" dur="500" fill="hold"/>
                                        <p:tgtEl>
                                          <p:spTgt spid="10"/>
                                        </p:tgtEl>
                                        <p:attrNameLst>
                                          <p:attrName>ppt_y</p:attrName>
                                        </p:attrNameLst>
                                      </p:cBhvr>
                                      <p:tavLst>
                                        <p:tav tm="0">
                                          <p:val>
                                            <p:strVal val="1+#ppt_h/2"/>
                                          </p:val>
                                        </p:tav>
                                        <p:tav tm="100000">
                                          <p:val>
                                            <p:strVal val="#ppt_y"/>
                                          </p:val>
                                        </p:tav>
                                      </p:tavLst>
                                    </p:anim>
                                  </p:childTnLst>
                                </p:cTn>
                              </p:par>
                            </p:childTnLst>
                          </p:cTn>
                        </p:par>
                        <p:par>
                          <p:cTn id="20" fill="hold">
                            <p:stCondLst>
                              <p:cond delay="2250"/>
                            </p:stCondLst>
                            <p:childTnLst>
                              <p:par>
                                <p:cTn id="21" presetID="22" presetClass="entr" presetSubtype="8" fill="hold" grpId="0"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left)">
                                      <p:cBhvr>
                                        <p:cTn id="23" dur="500"/>
                                        <p:tgtEl>
                                          <p:spTgt spid="11"/>
                                        </p:tgtEl>
                                      </p:cBhvr>
                                    </p:animEffect>
                                  </p:childTnLst>
                                </p:cTn>
                              </p:par>
                            </p:childTnLst>
                          </p:cTn>
                        </p:par>
                        <p:par>
                          <p:cTn id="24" fill="hold">
                            <p:stCondLst>
                              <p:cond delay="2750"/>
                            </p:stCondLst>
                            <p:childTnLst>
                              <p:par>
                                <p:cTn id="25" presetID="37" presetClass="entr" presetSubtype="0" fill="hold" grpId="0" nodeType="after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fade">
                                      <p:cBhvr>
                                        <p:cTn id="27" dur="1000"/>
                                        <p:tgtEl>
                                          <p:spTgt spid="21"/>
                                        </p:tgtEl>
                                      </p:cBhvr>
                                    </p:animEffect>
                                    <p:anim calcmode="lin" valueType="num">
                                      <p:cBhvr>
                                        <p:cTn id="28" dur="1000" fill="hold"/>
                                        <p:tgtEl>
                                          <p:spTgt spid="21"/>
                                        </p:tgtEl>
                                        <p:attrNameLst>
                                          <p:attrName>ppt_x</p:attrName>
                                        </p:attrNameLst>
                                      </p:cBhvr>
                                      <p:tavLst>
                                        <p:tav tm="0">
                                          <p:val>
                                            <p:strVal val="#ppt_x"/>
                                          </p:val>
                                        </p:tav>
                                        <p:tav tm="100000">
                                          <p:val>
                                            <p:strVal val="#ppt_x"/>
                                          </p:val>
                                        </p:tav>
                                      </p:tavLst>
                                    </p:anim>
                                    <p:anim calcmode="lin" valueType="num">
                                      <p:cBhvr>
                                        <p:cTn id="29" dur="900" decel="100000" fill="hold"/>
                                        <p:tgtEl>
                                          <p:spTgt spid="21"/>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21"/>
                                        </p:tgtEl>
                                        <p:attrNameLst>
                                          <p:attrName>ppt_y</p:attrName>
                                        </p:attrNameLst>
                                      </p:cBhvr>
                                      <p:tavLst>
                                        <p:tav tm="0">
                                          <p:val>
                                            <p:strVal val="#ppt_y-.03"/>
                                          </p:val>
                                        </p:tav>
                                        <p:tav tm="100000">
                                          <p:val>
                                            <p:strVal val="#ppt_y"/>
                                          </p:val>
                                        </p:tav>
                                      </p:tavLst>
                                    </p:anim>
                                  </p:childTnLst>
                                </p:cTn>
                              </p:par>
                            </p:childTnLst>
                          </p:cTn>
                        </p:par>
                        <p:par>
                          <p:cTn id="31" fill="hold">
                            <p:stCondLst>
                              <p:cond delay="3750"/>
                            </p:stCondLst>
                            <p:childTnLst>
                              <p:par>
                                <p:cTn id="32" presetID="2" presetClass="entr" presetSubtype="4" fill="hold" grpId="0" nodeType="afterEffect">
                                  <p:stCondLst>
                                    <p:cond delay="0"/>
                                  </p:stCondLst>
                                  <p:childTnLst>
                                    <p:set>
                                      <p:cBhvr>
                                        <p:cTn id="33" dur="1" fill="hold">
                                          <p:stCondLst>
                                            <p:cond delay="0"/>
                                          </p:stCondLst>
                                        </p:cTn>
                                        <p:tgtEl>
                                          <p:spTgt spid="16"/>
                                        </p:tgtEl>
                                        <p:attrNameLst>
                                          <p:attrName>style.visibility</p:attrName>
                                        </p:attrNameLst>
                                      </p:cBhvr>
                                      <p:to>
                                        <p:strVal val="visible"/>
                                      </p:to>
                                    </p:set>
                                    <p:anim calcmode="lin" valueType="num">
                                      <p:cBhvr additive="base">
                                        <p:cTn id="34" dur="500" fill="hold"/>
                                        <p:tgtEl>
                                          <p:spTgt spid="16"/>
                                        </p:tgtEl>
                                        <p:attrNameLst>
                                          <p:attrName>ppt_x</p:attrName>
                                        </p:attrNameLst>
                                      </p:cBhvr>
                                      <p:tavLst>
                                        <p:tav tm="0">
                                          <p:val>
                                            <p:strVal val="#ppt_x"/>
                                          </p:val>
                                        </p:tav>
                                        <p:tav tm="100000">
                                          <p:val>
                                            <p:strVal val="#ppt_x"/>
                                          </p:val>
                                        </p:tav>
                                      </p:tavLst>
                                    </p:anim>
                                    <p:anim calcmode="lin" valueType="num">
                                      <p:cBhvr additive="base">
                                        <p:cTn id="35" dur="500" fill="hold"/>
                                        <p:tgtEl>
                                          <p:spTgt spid="16"/>
                                        </p:tgtEl>
                                        <p:attrNameLst>
                                          <p:attrName>ppt_y</p:attrName>
                                        </p:attrNameLst>
                                      </p:cBhvr>
                                      <p:tavLst>
                                        <p:tav tm="0">
                                          <p:val>
                                            <p:strVal val="1+#ppt_h/2"/>
                                          </p:val>
                                        </p:tav>
                                        <p:tav tm="100000">
                                          <p:val>
                                            <p:strVal val="#ppt_y"/>
                                          </p:val>
                                        </p:tav>
                                      </p:tavLst>
                                    </p:anim>
                                  </p:childTnLst>
                                </p:cTn>
                              </p:par>
                            </p:childTnLst>
                          </p:cTn>
                        </p:par>
                        <p:par>
                          <p:cTn id="36" fill="hold">
                            <p:stCondLst>
                              <p:cond delay="4250"/>
                            </p:stCondLst>
                            <p:childTnLst>
                              <p:par>
                                <p:cTn id="37" presetID="22" presetClass="entr" presetSubtype="1" fill="hold" grpId="0" nodeType="after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wipe(up)">
                                      <p:cBhvr>
                                        <p:cTn id="39" dur="500"/>
                                        <p:tgtEl>
                                          <p:spTgt spid="17"/>
                                        </p:tgtEl>
                                      </p:cBhvr>
                                    </p:animEffect>
                                  </p:childTnLst>
                                </p:cTn>
                              </p:par>
                            </p:childTnLst>
                          </p:cTn>
                        </p:par>
                        <p:par>
                          <p:cTn id="40" fill="hold">
                            <p:stCondLst>
                              <p:cond delay="4750"/>
                            </p:stCondLst>
                            <p:childTnLst>
                              <p:par>
                                <p:cTn id="41" presetID="37" presetClass="entr" presetSubtype="0" fill="hold" grpId="0" nodeType="after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fade">
                                      <p:cBhvr>
                                        <p:cTn id="43" dur="1000"/>
                                        <p:tgtEl>
                                          <p:spTgt spid="18"/>
                                        </p:tgtEl>
                                      </p:cBhvr>
                                    </p:animEffect>
                                    <p:anim calcmode="lin" valueType="num">
                                      <p:cBhvr>
                                        <p:cTn id="44" dur="1000" fill="hold"/>
                                        <p:tgtEl>
                                          <p:spTgt spid="18"/>
                                        </p:tgtEl>
                                        <p:attrNameLst>
                                          <p:attrName>ppt_x</p:attrName>
                                        </p:attrNameLst>
                                      </p:cBhvr>
                                      <p:tavLst>
                                        <p:tav tm="0">
                                          <p:val>
                                            <p:strVal val="#ppt_x"/>
                                          </p:val>
                                        </p:tav>
                                        <p:tav tm="100000">
                                          <p:val>
                                            <p:strVal val="#ppt_x"/>
                                          </p:val>
                                        </p:tav>
                                      </p:tavLst>
                                    </p:anim>
                                    <p:anim calcmode="lin" valueType="num">
                                      <p:cBhvr>
                                        <p:cTn id="45" dur="900" decel="100000" fill="hold"/>
                                        <p:tgtEl>
                                          <p:spTgt spid="18"/>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47" fill="hold">
                            <p:stCondLst>
                              <p:cond delay="5750"/>
                            </p:stCondLst>
                            <p:childTnLst>
                              <p:par>
                                <p:cTn id="48" presetID="2" presetClass="entr" presetSubtype="4" fill="hold" grpId="0" nodeType="afterEffect">
                                  <p:stCondLst>
                                    <p:cond delay="0"/>
                                  </p:stCondLst>
                                  <p:childTnLst>
                                    <p:set>
                                      <p:cBhvr>
                                        <p:cTn id="49" dur="1" fill="hold">
                                          <p:stCondLst>
                                            <p:cond delay="0"/>
                                          </p:stCondLst>
                                        </p:cTn>
                                        <p:tgtEl>
                                          <p:spTgt spid="19"/>
                                        </p:tgtEl>
                                        <p:attrNameLst>
                                          <p:attrName>style.visibility</p:attrName>
                                        </p:attrNameLst>
                                      </p:cBhvr>
                                      <p:to>
                                        <p:strVal val="visible"/>
                                      </p:to>
                                    </p:set>
                                    <p:anim calcmode="lin" valueType="num">
                                      <p:cBhvr additive="base">
                                        <p:cTn id="50" dur="500" fill="hold"/>
                                        <p:tgtEl>
                                          <p:spTgt spid="19"/>
                                        </p:tgtEl>
                                        <p:attrNameLst>
                                          <p:attrName>ppt_x</p:attrName>
                                        </p:attrNameLst>
                                      </p:cBhvr>
                                      <p:tavLst>
                                        <p:tav tm="0">
                                          <p:val>
                                            <p:strVal val="#ppt_x"/>
                                          </p:val>
                                        </p:tav>
                                        <p:tav tm="100000">
                                          <p:val>
                                            <p:strVal val="#ppt_x"/>
                                          </p:val>
                                        </p:tav>
                                      </p:tavLst>
                                    </p:anim>
                                    <p:anim calcmode="lin" valueType="num">
                                      <p:cBhvr additive="base">
                                        <p:cTn id="51" dur="500" fill="hold"/>
                                        <p:tgtEl>
                                          <p:spTgt spid="19"/>
                                        </p:tgtEl>
                                        <p:attrNameLst>
                                          <p:attrName>ppt_y</p:attrName>
                                        </p:attrNameLst>
                                      </p:cBhvr>
                                      <p:tavLst>
                                        <p:tav tm="0">
                                          <p:val>
                                            <p:strVal val="1+#ppt_h/2"/>
                                          </p:val>
                                        </p:tav>
                                        <p:tav tm="100000">
                                          <p:val>
                                            <p:strVal val="#ppt_y"/>
                                          </p:val>
                                        </p:tav>
                                      </p:tavLst>
                                    </p:anim>
                                  </p:childTnLst>
                                </p:cTn>
                              </p:par>
                            </p:childTnLst>
                          </p:cTn>
                        </p:par>
                        <p:par>
                          <p:cTn id="52" fill="hold">
                            <p:stCondLst>
                              <p:cond delay="6250"/>
                            </p:stCondLst>
                            <p:childTnLst>
                              <p:par>
                                <p:cTn id="53" presetID="22" presetClass="entr" presetSubtype="1" fill="hold" grpId="0" nodeType="afterEffect">
                                  <p:stCondLst>
                                    <p:cond delay="0"/>
                                  </p:stCondLst>
                                  <p:childTnLst>
                                    <p:set>
                                      <p:cBhvr>
                                        <p:cTn id="54" dur="1" fill="hold">
                                          <p:stCondLst>
                                            <p:cond delay="0"/>
                                          </p:stCondLst>
                                        </p:cTn>
                                        <p:tgtEl>
                                          <p:spTgt spid="20"/>
                                        </p:tgtEl>
                                        <p:attrNameLst>
                                          <p:attrName>style.visibility</p:attrName>
                                        </p:attrNameLst>
                                      </p:cBhvr>
                                      <p:to>
                                        <p:strVal val="visible"/>
                                      </p:to>
                                    </p:set>
                                    <p:animEffect transition="in" filter="wipe(up)">
                                      <p:cBhvr>
                                        <p:cTn id="55"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 grpId="0" animBg="1"/>
      <p:bldP spid="10" grpId="0" animBg="1"/>
      <p:bldP spid="11" grpId="0"/>
      <p:bldP spid="16" grpId="0" animBg="1"/>
      <p:bldP spid="17" grpId="0"/>
      <p:bldP spid="18" grpId="0" animBg="1"/>
      <p:bldP spid="19" grpId="0" animBg="1"/>
      <p:bldP spid="2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532</TotalTime>
  <Words>1189</Words>
  <Application>Microsoft Office PowerPoint</Application>
  <PresentationFormat>Widescreen</PresentationFormat>
  <Paragraphs>50</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75</cp:revision>
  <dcterms:created xsi:type="dcterms:W3CDTF">2016-09-28T22:08:47Z</dcterms:created>
  <dcterms:modified xsi:type="dcterms:W3CDTF">2016-09-30T22:39:33Z</dcterms:modified>
</cp:coreProperties>
</file>