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0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9/30/2016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6.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45092"/>
            <a:ext cx="6402878" cy="6858000"/>
          </a:xfrm>
          <a:prstGeom prst="rect">
            <a:avLst/>
          </a:prstGeom>
        </p:spPr>
      </p:pic>
      <p:sp>
        <p:nvSpPr>
          <p:cNvPr id="52" name="Freeform 51"/>
          <p:cNvSpPr/>
          <p:nvPr/>
        </p:nvSpPr>
        <p:spPr>
          <a:xfrm rot="16200000">
            <a:off x="2803246" y="2273889"/>
            <a:ext cx="2949982" cy="2770291"/>
          </a:xfrm>
          <a:custGeom>
            <a:avLst/>
            <a:gdLst>
              <a:gd name="connsiteX0" fmla="*/ 2949982 w 2949982"/>
              <a:gd name="connsiteY0" fmla="*/ 1418948 h 2770291"/>
              <a:gd name="connsiteX1" fmla="*/ 2640860 w 2949982"/>
              <a:gd name="connsiteY1" fmla="*/ 2770291 h 2770291"/>
              <a:gd name="connsiteX2" fmla="*/ 0 w 2949982"/>
              <a:gd name="connsiteY2" fmla="*/ 1365834 h 2770291"/>
              <a:gd name="connsiteX3" fmla="*/ 408221 w 2949982"/>
              <a:gd name="connsiteY3" fmla="*/ 0 h 2770291"/>
            </a:gdLst>
            <a:ahLst/>
            <a:cxnLst>
              <a:cxn ang="0">
                <a:pos x="connsiteX0" y="connsiteY0"/>
              </a:cxn>
              <a:cxn ang="0">
                <a:pos x="connsiteX1" y="connsiteY1"/>
              </a:cxn>
              <a:cxn ang="0">
                <a:pos x="connsiteX2" y="connsiteY2"/>
              </a:cxn>
              <a:cxn ang="0">
                <a:pos x="connsiteX3" y="connsiteY3"/>
              </a:cxn>
            </a:cxnLst>
            <a:rect l="l" t="t" r="r" b="b"/>
            <a:pathLst>
              <a:path w="2949982" h="2770291">
                <a:moveTo>
                  <a:pt x="2949982" y="1418948"/>
                </a:moveTo>
                <a:lnTo>
                  <a:pt x="2640860" y="2770291"/>
                </a:lnTo>
                <a:lnTo>
                  <a:pt x="0" y="1365834"/>
                </a:lnTo>
                <a:lnTo>
                  <a:pt x="408221" y="0"/>
                </a:lnTo>
                <a:close/>
              </a:path>
            </a:pathLst>
          </a:custGeom>
          <a:blipFill dpi="0" rotWithShape="0">
            <a:blip r:embed="rId3"/>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 Box 10"/>
          <p:cNvSpPr txBox="1">
            <a:spLocks noChangeArrowheads="1"/>
          </p:cNvSpPr>
          <p:nvPr/>
        </p:nvSpPr>
        <p:spPr bwMode="auto">
          <a:xfrm>
            <a:off x="8037690" y="1545092"/>
            <a:ext cx="3108960"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44D7FB"/>
                </a:solidFill>
                <a:latin typeface="Candara" panose="020E0502030303020204" pitchFamily="34" charset="0"/>
              </a:rPr>
              <a:t>LOREM IPSUM</a:t>
            </a:r>
          </a:p>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a:t>
            </a:r>
          </a:p>
        </p:txBody>
      </p:sp>
      <p:grpSp>
        <p:nvGrpSpPr>
          <p:cNvPr id="54" name="Group 53"/>
          <p:cNvGrpSpPr/>
          <p:nvPr/>
        </p:nvGrpSpPr>
        <p:grpSpPr>
          <a:xfrm>
            <a:off x="7404912" y="1635403"/>
            <a:ext cx="548640" cy="548640"/>
            <a:chOff x="8093534" y="1164886"/>
            <a:chExt cx="548640" cy="548640"/>
          </a:xfrm>
        </p:grpSpPr>
        <p:sp>
          <p:nvSpPr>
            <p:cNvPr id="55" name="Oval 54"/>
            <p:cNvSpPr>
              <a:spLocks noChangeAspect="1"/>
            </p:cNvSpPr>
            <p:nvPr/>
          </p:nvSpPr>
          <p:spPr>
            <a:xfrm>
              <a:off x="8093534" y="1164886"/>
              <a:ext cx="548640" cy="548640"/>
            </a:xfrm>
            <a:prstGeom prst="ellipse">
              <a:avLst/>
            </a:prstGeom>
            <a:solidFill>
              <a:srgbClr val="44D7FB"/>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56"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57" name="Text Box 10"/>
          <p:cNvSpPr txBox="1">
            <a:spLocks noChangeArrowheads="1"/>
          </p:cNvSpPr>
          <p:nvPr/>
        </p:nvSpPr>
        <p:spPr bwMode="auto">
          <a:xfrm>
            <a:off x="8037690" y="3383524"/>
            <a:ext cx="3108960"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239BD3"/>
                </a:solidFill>
                <a:latin typeface="Candara" panose="020E0502030303020204" pitchFamily="34" charset="0"/>
              </a:rPr>
              <a:t>LOREM IPSUM</a:t>
            </a:r>
          </a:p>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a:t>
            </a:r>
          </a:p>
        </p:txBody>
      </p:sp>
      <p:sp>
        <p:nvSpPr>
          <p:cNvPr id="58" name="Text Box 10"/>
          <p:cNvSpPr txBox="1">
            <a:spLocks noChangeArrowheads="1"/>
          </p:cNvSpPr>
          <p:nvPr/>
        </p:nvSpPr>
        <p:spPr bwMode="auto">
          <a:xfrm>
            <a:off x="8037690" y="5221956"/>
            <a:ext cx="3108960"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0967B9"/>
                </a:solidFill>
                <a:latin typeface="Candara" panose="020E0502030303020204" pitchFamily="34" charset="0"/>
              </a:rPr>
              <a:t>LOREM IPSUM</a:t>
            </a:r>
          </a:p>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a:t>
            </a:r>
          </a:p>
        </p:txBody>
      </p:sp>
      <p:grpSp>
        <p:nvGrpSpPr>
          <p:cNvPr id="59" name="Group 58"/>
          <p:cNvGrpSpPr/>
          <p:nvPr/>
        </p:nvGrpSpPr>
        <p:grpSpPr>
          <a:xfrm>
            <a:off x="7404912" y="3473835"/>
            <a:ext cx="548640" cy="548640"/>
            <a:chOff x="8093534" y="3003318"/>
            <a:chExt cx="548640" cy="548640"/>
          </a:xfrm>
        </p:grpSpPr>
        <p:sp>
          <p:nvSpPr>
            <p:cNvPr id="60" name="Oval 59"/>
            <p:cNvSpPr>
              <a:spLocks noChangeAspect="1"/>
            </p:cNvSpPr>
            <p:nvPr/>
          </p:nvSpPr>
          <p:spPr>
            <a:xfrm>
              <a:off x="8093534" y="3003318"/>
              <a:ext cx="548640" cy="548640"/>
            </a:xfrm>
            <a:prstGeom prst="ellipse">
              <a:avLst/>
            </a:prstGeom>
            <a:solidFill>
              <a:srgbClr val="239BD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61" name="Freeform 24"/>
            <p:cNvSpPr>
              <a:spLocks noChangeArrowheads="1"/>
            </p:cNvSpPr>
            <p:nvPr/>
          </p:nvSpPr>
          <p:spPr bwMode="auto">
            <a:xfrm>
              <a:off x="8237238" y="3154516"/>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FFFF"/>
            </a:solidFill>
            <a:ln>
              <a:noFill/>
            </a:ln>
            <a:effectLst/>
          </p:spPr>
          <p:txBody>
            <a:bodyPr wrap="none" anchor="ctr"/>
            <a:lstStyle/>
            <a:p>
              <a:endParaRPr lang="en-US"/>
            </a:p>
          </p:txBody>
        </p:sp>
      </p:grpSp>
      <p:grpSp>
        <p:nvGrpSpPr>
          <p:cNvPr id="62" name="Group 61"/>
          <p:cNvGrpSpPr/>
          <p:nvPr/>
        </p:nvGrpSpPr>
        <p:grpSpPr>
          <a:xfrm>
            <a:off x="7404912" y="5312267"/>
            <a:ext cx="548640" cy="548640"/>
            <a:chOff x="8093534" y="4841750"/>
            <a:chExt cx="548640" cy="548640"/>
          </a:xfrm>
        </p:grpSpPr>
        <p:sp>
          <p:nvSpPr>
            <p:cNvPr id="63" name="Oval 62"/>
            <p:cNvSpPr>
              <a:spLocks noChangeAspect="1"/>
            </p:cNvSpPr>
            <p:nvPr/>
          </p:nvSpPr>
          <p:spPr>
            <a:xfrm>
              <a:off x="8093534" y="4841750"/>
              <a:ext cx="548640" cy="548640"/>
            </a:xfrm>
            <a:prstGeom prst="ellipse">
              <a:avLst/>
            </a:prstGeom>
            <a:solidFill>
              <a:srgbClr val="157EBF"/>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64" name="Freeform 25"/>
            <p:cNvSpPr>
              <a:spLocks noChangeArrowheads="1"/>
            </p:cNvSpPr>
            <p:nvPr/>
          </p:nvSpPr>
          <p:spPr bwMode="auto">
            <a:xfrm>
              <a:off x="8233664" y="4992949"/>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FFFF"/>
            </a:solidFill>
            <a:ln>
              <a:noFill/>
            </a:ln>
            <a:effectLst/>
          </p:spPr>
          <p:txBody>
            <a:bodyPr wrap="none" anchor="ctr"/>
            <a:lstStyle/>
            <a:p>
              <a:endParaRPr lang="en-US"/>
            </a:p>
          </p:txBody>
        </p:sp>
      </p:grpSp>
      <p:grpSp>
        <p:nvGrpSpPr>
          <p:cNvPr id="65" name="Group 64"/>
          <p:cNvGrpSpPr/>
          <p:nvPr/>
        </p:nvGrpSpPr>
        <p:grpSpPr>
          <a:xfrm>
            <a:off x="587022" y="976809"/>
            <a:ext cx="5508978" cy="1077095"/>
            <a:chOff x="587022" y="976809"/>
            <a:chExt cx="5508978" cy="1077095"/>
          </a:xfrm>
        </p:grpSpPr>
        <p:sp>
          <p:nvSpPr>
            <p:cNvPr id="66" name="TextBox 65"/>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67" name="TextBox 66"/>
            <p:cNvSpPr txBox="1"/>
            <p:nvPr/>
          </p:nvSpPr>
          <p:spPr>
            <a:xfrm>
              <a:off x="646551" y="1684572"/>
              <a:ext cx="1562986" cy="369332"/>
            </a:xfrm>
            <a:prstGeom prst="rect">
              <a:avLst/>
            </a:prstGeom>
            <a:noFill/>
          </p:spPr>
          <p:txBody>
            <a:bodyPr wrap="square" rtlCol="0">
              <a:spAutoFit/>
            </a:bodyPr>
            <a:lstStyle/>
            <a:p>
              <a:r>
                <a:rPr lang="en-US" dirty="0">
                  <a:solidFill>
                    <a:schemeClr val="bg2">
                      <a:lumMod val="50000"/>
                    </a:schemeClr>
                  </a:solidFill>
                  <a:latin typeface="Candara" panose="020E0502030303020204" pitchFamily="34" charset="0"/>
                </a:rPr>
                <a:t>Your Subtitle</a:t>
              </a:r>
            </a:p>
          </p:txBody>
        </p:sp>
      </p:grpSp>
      <p:pic>
        <p:nvPicPr>
          <p:cNvPr id="19" name="Picture 18">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31832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5"/>
                                        </p:tgtEl>
                                        <p:attrNameLst>
                                          <p:attrName>style.visibility</p:attrName>
                                        </p:attrNameLst>
                                      </p:cBhvr>
                                      <p:to>
                                        <p:strVal val="visible"/>
                                      </p:to>
                                    </p:set>
                                    <p:animEffect transition="in" filter="wipe(left)">
                                      <p:cBhvr>
                                        <p:cTn id="7" dur="500"/>
                                        <p:tgtEl>
                                          <p:spTgt spid="65"/>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anim calcmode="lin" valueType="num">
                                      <p:cBhvr>
                                        <p:cTn id="12" dur="1000" fill="hold"/>
                                        <p:tgtEl>
                                          <p:spTgt spid="9"/>
                                        </p:tgtEl>
                                        <p:attrNameLst>
                                          <p:attrName>ppt_x</p:attrName>
                                        </p:attrNameLst>
                                      </p:cBhvr>
                                      <p:tavLst>
                                        <p:tav tm="0">
                                          <p:val>
                                            <p:strVal val="#ppt_x"/>
                                          </p:val>
                                        </p:tav>
                                        <p:tav tm="100000">
                                          <p:val>
                                            <p:strVal val="#ppt_x"/>
                                          </p:val>
                                        </p:tav>
                                      </p:tavLst>
                                    </p:anim>
                                    <p:anim calcmode="lin" valueType="num">
                                      <p:cBhvr>
                                        <p:cTn id="13" dur="900" decel="100000" fill="hold"/>
                                        <p:tgtEl>
                                          <p:spTgt spid="9"/>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9" presetClass="entr" presetSubtype="0" fill="hold" grpId="0" nodeType="afterEffect">
                                  <p:stCondLst>
                                    <p:cond delay="0"/>
                                  </p:stCondLst>
                                  <p:childTnLst>
                                    <p:set>
                                      <p:cBhvr>
                                        <p:cTn id="17" dur="1" fill="hold">
                                          <p:stCondLst>
                                            <p:cond delay="0"/>
                                          </p:stCondLst>
                                        </p:cTn>
                                        <p:tgtEl>
                                          <p:spTgt spid="52"/>
                                        </p:tgtEl>
                                        <p:attrNameLst>
                                          <p:attrName>style.visibility</p:attrName>
                                        </p:attrNameLst>
                                      </p:cBhvr>
                                      <p:to>
                                        <p:strVal val="visible"/>
                                      </p:to>
                                    </p:set>
                                    <p:animEffect transition="in" filter="dissolve">
                                      <p:cBhvr>
                                        <p:cTn id="18" dur="1000"/>
                                        <p:tgtEl>
                                          <p:spTgt spid="52"/>
                                        </p:tgtEl>
                                      </p:cBhvr>
                                    </p:animEffect>
                                  </p:childTnLst>
                                </p:cTn>
                              </p:par>
                            </p:childTnLst>
                          </p:cTn>
                        </p:par>
                        <p:par>
                          <p:cTn id="19" fill="hold">
                            <p:stCondLst>
                              <p:cond delay="2500"/>
                            </p:stCondLst>
                            <p:childTnLst>
                              <p:par>
                                <p:cTn id="20" presetID="23" presetClass="entr" presetSubtype="528" fill="hold" nodeType="afterEffect">
                                  <p:stCondLst>
                                    <p:cond delay="0"/>
                                  </p:stCondLst>
                                  <p:childTnLst>
                                    <p:set>
                                      <p:cBhvr>
                                        <p:cTn id="21" dur="1" fill="hold">
                                          <p:stCondLst>
                                            <p:cond delay="0"/>
                                          </p:stCondLst>
                                        </p:cTn>
                                        <p:tgtEl>
                                          <p:spTgt spid="54"/>
                                        </p:tgtEl>
                                        <p:attrNameLst>
                                          <p:attrName>style.visibility</p:attrName>
                                        </p:attrNameLst>
                                      </p:cBhvr>
                                      <p:to>
                                        <p:strVal val="visible"/>
                                      </p:to>
                                    </p:set>
                                    <p:anim calcmode="lin" valueType="num">
                                      <p:cBhvr>
                                        <p:cTn id="22" dur="500" fill="hold"/>
                                        <p:tgtEl>
                                          <p:spTgt spid="54"/>
                                        </p:tgtEl>
                                        <p:attrNameLst>
                                          <p:attrName>ppt_w</p:attrName>
                                        </p:attrNameLst>
                                      </p:cBhvr>
                                      <p:tavLst>
                                        <p:tav tm="0">
                                          <p:val>
                                            <p:fltVal val="0"/>
                                          </p:val>
                                        </p:tav>
                                        <p:tav tm="100000">
                                          <p:val>
                                            <p:strVal val="#ppt_w"/>
                                          </p:val>
                                        </p:tav>
                                      </p:tavLst>
                                    </p:anim>
                                    <p:anim calcmode="lin" valueType="num">
                                      <p:cBhvr>
                                        <p:cTn id="23" dur="500" fill="hold"/>
                                        <p:tgtEl>
                                          <p:spTgt spid="54"/>
                                        </p:tgtEl>
                                        <p:attrNameLst>
                                          <p:attrName>ppt_h</p:attrName>
                                        </p:attrNameLst>
                                      </p:cBhvr>
                                      <p:tavLst>
                                        <p:tav tm="0">
                                          <p:val>
                                            <p:fltVal val="0"/>
                                          </p:val>
                                        </p:tav>
                                        <p:tav tm="100000">
                                          <p:val>
                                            <p:strVal val="#ppt_h"/>
                                          </p:val>
                                        </p:tav>
                                      </p:tavLst>
                                    </p:anim>
                                    <p:anim calcmode="lin" valueType="num">
                                      <p:cBhvr>
                                        <p:cTn id="24" dur="500" fill="hold"/>
                                        <p:tgtEl>
                                          <p:spTgt spid="54"/>
                                        </p:tgtEl>
                                        <p:attrNameLst>
                                          <p:attrName>ppt_x</p:attrName>
                                        </p:attrNameLst>
                                      </p:cBhvr>
                                      <p:tavLst>
                                        <p:tav tm="0">
                                          <p:val>
                                            <p:fltVal val="0.5"/>
                                          </p:val>
                                        </p:tav>
                                        <p:tav tm="100000">
                                          <p:val>
                                            <p:strVal val="#ppt_x"/>
                                          </p:val>
                                        </p:tav>
                                      </p:tavLst>
                                    </p:anim>
                                    <p:anim calcmode="lin" valueType="num">
                                      <p:cBhvr>
                                        <p:cTn id="25" dur="500" fill="hold"/>
                                        <p:tgtEl>
                                          <p:spTgt spid="54"/>
                                        </p:tgtEl>
                                        <p:attrNameLst>
                                          <p:attrName>ppt_y</p:attrName>
                                        </p:attrNameLst>
                                      </p:cBhvr>
                                      <p:tavLst>
                                        <p:tav tm="0">
                                          <p:val>
                                            <p:fltVal val="0.5"/>
                                          </p:val>
                                        </p:tav>
                                        <p:tav tm="100000">
                                          <p:val>
                                            <p:strVal val="#ppt_y"/>
                                          </p:val>
                                        </p:tav>
                                      </p:tavLst>
                                    </p:anim>
                                  </p:childTnLst>
                                </p:cTn>
                              </p:par>
                            </p:childTnLst>
                          </p:cTn>
                        </p:par>
                        <p:par>
                          <p:cTn id="26" fill="hold">
                            <p:stCondLst>
                              <p:cond delay="3000"/>
                            </p:stCondLst>
                            <p:childTnLst>
                              <p:par>
                                <p:cTn id="27" presetID="22" presetClass="entr" presetSubtype="8" fill="hold" grpId="0" nodeType="afterEffect">
                                  <p:stCondLst>
                                    <p:cond delay="0"/>
                                  </p:stCondLst>
                                  <p:childTnLst>
                                    <p:set>
                                      <p:cBhvr>
                                        <p:cTn id="28" dur="1" fill="hold">
                                          <p:stCondLst>
                                            <p:cond delay="0"/>
                                          </p:stCondLst>
                                        </p:cTn>
                                        <p:tgtEl>
                                          <p:spTgt spid="53"/>
                                        </p:tgtEl>
                                        <p:attrNameLst>
                                          <p:attrName>style.visibility</p:attrName>
                                        </p:attrNameLst>
                                      </p:cBhvr>
                                      <p:to>
                                        <p:strVal val="visible"/>
                                      </p:to>
                                    </p:set>
                                    <p:animEffect transition="in" filter="wipe(left)">
                                      <p:cBhvr>
                                        <p:cTn id="29" dur="500"/>
                                        <p:tgtEl>
                                          <p:spTgt spid="53"/>
                                        </p:tgtEl>
                                      </p:cBhvr>
                                    </p:animEffect>
                                  </p:childTnLst>
                                </p:cTn>
                              </p:par>
                            </p:childTnLst>
                          </p:cTn>
                        </p:par>
                        <p:par>
                          <p:cTn id="30" fill="hold">
                            <p:stCondLst>
                              <p:cond delay="3500"/>
                            </p:stCondLst>
                            <p:childTnLst>
                              <p:par>
                                <p:cTn id="31" presetID="23" presetClass="entr" presetSubtype="528" fill="hold" nodeType="afterEffect">
                                  <p:stCondLst>
                                    <p:cond delay="0"/>
                                  </p:stCondLst>
                                  <p:childTnLst>
                                    <p:set>
                                      <p:cBhvr>
                                        <p:cTn id="32" dur="1" fill="hold">
                                          <p:stCondLst>
                                            <p:cond delay="0"/>
                                          </p:stCondLst>
                                        </p:cTn>
                                        <p:tgtEl>
                                          <p:spTgt spid="59"/>
                                        </p:tgtEl>
                                        <p:attrNameLst>
                                          <p:attrName>style.visibility</p:attrName>
                                        </p:attrNameLst>
                                      </p:cBhvr>
                                      <p:to>
                                        <p:strVal val="visible"/>
                                      </p:to>
                                    </p:set>
                                    <p:anim calcmode="lin" valueType="num">
                                      <p:cBhvr>
                                        <p:cTn id="33" dur="500" fill="hold"/>
                                        <p:tgtEl>
                                          <p:spTgt spid="59"/>
                                        </p:tgtEl>
                                        <p:attrNameLst>
                                          <p:attrName>ppt_w</p:attrName>
                                        </p:attrNameLst>
                                      </p:cBhvr>
                                      <p:tavLst>
                                        <p:tav tm="0">
                                          <p:val>
                                            <p:fltVal val="0"/>
                                          </p:val>
                                        </p:tav>
                                        <p:tav tm="100000">
                                          <p:val>
                                            <p:strVal val="#ppt_w"/>
                                          </p:val>
                                        </p:tav>
                                      </p:tavLst>
                                    </p:anim>
                                    <p:anim calcmode="lin" valueType="num">
                                      <p:cBhvr>
                                        <p:cTn id="34" dur="500" fill="hold"/>
                                        <p:tgtEl>
                                          <p:spTgt spid="59"/>
                                        </p:tgtEl>
                                        <p:attrNameLst>
                                          <p:attrName>ppt_h</p:attrName>
                                        </p:attrNameLst>
                                      </p:cBhvr>
                                      <p:tavLst>
                                        <p:tav tm="0">
                                          <p:val>
                                            <p:fltVal val="0"/>
                                          </p:val>
                                        </p:tav>
                                        <p:tav tm="100000">
                                          <p:val>
                                            <p:strVal val="#ppt_h"/>
                                          </p:val>
                                        </p:tav>
                                      </p:tavLst>
                                    </p:anim>
                                    <p:anim calcmode="lin" valueType="num">
                                      <p:cBhvr>
                                        <p:cTn id="35" dur="500" fill="hold"/>
                                        <p:tgtEl>
                                          <p:spTgt spid="59"/>
                                        </p:tgtEl>
                                        <p:attrNameLst>
                                          <p:attrName>ppt_x</p:attrName>
                                        </p:attrNameLst>
                                      </p:cBhvr>
                                      <p:tavLst>
                                        <p:tav tm="0">
                                          <p:val>
                                            <p:fltVal val="0.5"/>
                                          </p:val>
                                        </p:tav>
                                        <p:tav tm="100000">
                                          <p:val>
                                            <p:strVal val="#ppt_x"/>
                                          </p:val>
                                        </p:tav>
                                      </p:tavLst>
                                    </p:anim>
                                    <p:anim calcmode="lin" valueType="num">
                                      <p:cBhvr>
                                        <p:cTn id="36" dur="500" fill="hold"/>
                                        <p:tgtEl>
                                          <p:spTgt spid="59"/>
                                        </p:tgtEl>
                                        <p:attrNameLst>
                                          <p:attrName>ppt_y</p:attrName>
                                        </p:attrNameLst>
                                      </p:cBhvr>
                                      <p:tavLst>
                                        <p:tav tm="0">
                                          <p:val>
                                            <p:fltVal val="0.5"/>
                                          </p:val>
                                        </p:tav>
                                        <p:tav tm="100000">
                                          <p:val>
                                            <p:strVal val="#ppt_y"/>
                                          </p:val>
                                        </p:tav>
                                      </p:tavLst>
                                    </p:anim>
                                  </p:childTnLst>
                                </p:cTn>
                              </p:par>
                            </p:childTnLst>
                          </p:cTn>
                        </p:par>
                        <p:par>
                          <p:cTn id="37" fill="hold">
                            <p:stCondLst>
                              <p:cond delay="4000"/>
                            </p:stCondLst>
                            <p:childTnLst>
                              <p:par>
                                <p:cTn id="38" presetID="22" presetClass="entr" presetSubtype="8" fill="hold" grpId="0" nodeType="afterEffect">
                                  <p:stCondLst>
                                    <p:cond delay="0"/>
                                  </p:stCondLst>
                                  <p:childTnLst>
                                    <p:set>
                                      <p:cBhvr>
                                        <p:cTn id="39" dur="1" fill="hold">
                                          <p:stCondLst>
                                            <p:cond delay="0"/>
                                          </p:stCondLst>
                                        </p:cTn>
                                        <p:tgtEl>
                                          <p:spTgt spid="57"/>
                                        </p:tgtEl>
                                        <p:attrNameLst>
                                          <p:attrName>style.visibility</p:attrName>
                                        </p:attrNameLst>
                                      </p:cBhvr>
                                      <p:to>
                                        <p:strVal val="visible"/>
                                      </p:to>
                                    </p:set>
                                    <p:animEffect transition="in" filter="wipe(left)">
                                      <p:cBhvr>
                                        <p:cTn id="40" dur="500"/>
                                        <p:tgtEl>
                                          <p:spTgt spid="57"/>
                                        </p:tgtEl>
                                      </p:cBhvr>
                                    </p:animEffect>
                                  </p:childTnLst>
                                </p:cTn>
                              </p:par>
                            </p:childTnLst>
                          </p:cTn>
                        </p:par>
                        <p:par>
                          <p:cTn id="41" fill="hold">
                            <p:stCondLst>
                              <p:cond delay="4500"/>
                            </p:stCondLst>
                            <p:childTnLst>
                              <p:par>
                                <p:cTn id="42" presetID="23" presetClass="entr" presetSubtype="528" fill="hold" nodeType="afterEffect">
                                  <p:stCondLst>
                                    <p:cond delay="0"/>
                                  </p:stCondLst>
                                  <p:childTnLst>
                                    <p:set>
                                      <p:cBhvr>
                                        <p:cTn id="43" dur="1" fill="hold">
                                          <p:stCondLst>
                                            <p:cond delay="0"/>
                                          </p:stCondLst>
                                        </p:cTn>
                                        <p:tgtEl>
                                          <p:spTgt spid="62"/>
                                        </p:tgtEl>
                                        <p:attrNameLst>
                                          <p:attrName>style.visibility</p:attrName>
                                        </p:attrNameLst>
                                      </p:cBhvr>
                                      <p:to>
                                        <p:strVal val="visible"/>
                                      </p:to>
                                    </p:set>
                                    <p:anim calcmode="lin" valueType="num">
                                      <p:cBhvr>
                                        <p:cTn id="44" dur="500" fill="hold"/>
                                        <p:tgtEl>
                                          <p:spTgt spid="62"/>
                                        </p:tgtEl>
                                        <p:attrNameLst>
                                          <p:attrName>ppt_w</p:attrName>
                                        </p:attrNameLst>
                                      </p:cBhvr>
                                      <p:tavLst>
                                        <p:tav tm="0">
                                          <p:val>
                                            <p:fltVal val="0"/>
                                          </p:val>
                                        </p:tav>
                                        <p:tav tm="100000">
                                          <p:val>
                                            <p:strVal val="#ppt_w"/>
                                          </p:val>
                                        </p:tav>
                                      </p:tavLst>
                                    </p:anim>
                                    <p:anim calcmode="lin" valueType="num">
                                      <p:cBhvr>
                                        <p:cTn id="45" dur="500" fill="hold"/>
                                        <p:tgtEl>
                                          <p:spTgt spid="62"/>
                                        </p:tgtEl>
                                        <p:attrNameLst>
                                          <p:attrName>ppt_h</p:attrName>
                                        </p:attrNameLst>
                                      </p:cBhvr>
                                      <p:tavLst>
                                        <p:tav tm="0">
                                          <p:val>
                                            <p:fltVal val="0"/>
                                          </p:val>
                                        </p:tav>
                                        <p:tav tm="100000">
                                          <p:val>
                                            <p:strVal val="#ppt_h"/>
                                          </p:val>
                                        </p:tav>
                                      </p:tavLst>
                                    </p:anim>
                                    <p:anim calcmode="lin" valueType="num">
                                      <p:cBhvr>
                                        <p:cTn id="46" dur="500" fill="hold"/>
                                        <p:tgtEl>
                                          <p:spTgt spid="62"/>
                                        </p:tgtEl>
                                        <p:attrNameLst>
                                          <p:attrName>ppt_x</p:attrName>
                                        </p:attrNameLst>
                                      </p:cBhvr>
                                      <p:tavLst>
                                        <p:tav tm="0">
                                          <p:val>
                                            <p:fltVal val="0.5"/>
                                          </p:val>
                                        </p:tav>
                                        <p:tav tm="100000">
                                          <p:val>
                                            <p:strVal val="#ppt_x"/>
                                          </p:val>
                                        </p:tav>
                                      </p:tavLst>
                                    </p:anim>
                                    <p:anim calcmode="lin" valueType="num">
                                      <p:cBhvr>
                                        <p:cTn id="47" dur="500" fill="hold"/>
                                        <p:tgtEl>
                                          <p:spTgt spid="62"/>
                                        </p:tgtEl>
                                        <p:attrNameLst>
                                          <p:attrName>ppt_y</p:attrName>
                                        </p:attrNameLst>
                                      </p:cBhvr>
                                      <p:tavLst>
                                        <p:tav tm="0">
                                          <p:val>
                                            <p:fltVal val="0.5"/>
                                          </p:val>
                                        </p:tav>
                                        <p:tav tm="100000">
                                          <p:val>
                                            <p:strVal val="#ppt_y"/>
                                          </p:val>
                                        </p:tav>
                                      </p:tavLst>
                                    </p:anim>
                                  </p:childTnLst>
                                </p:cTn>
                              </p:par>
                            </p:childTnLst>
                          </p:cTn>
                        </p:par>
                        <p:par>
                          <p:cTn id="48" fill="hold">
                            <p:stCondLst>
                              <p:cond delay="5000"/>
                            </p:stCondLst>
                            <p:childTnLst>
                              <p:par>
                                <p:cTn id="49" presetID="22" presetClass="entr" presetSubtype="8" fill="hold" grpId="0" nodeType="afterEffect">
                                  <p:stCondLst>
                                    <p:cond delay="0"/>
                                  </p:stCondLst>
                                  <p:childTnLst>
                                    <p:set>
                                      <p:cBhvr>
                                        <p:cTn id="50" dur="1" fill="hold">
                                          <p:stCondLst>
                                            <p:cond delay="0"/>
                                          </p:stCondLst>
                                        </p:cTn>
                                        <p:tgtEl>
                                          <p:spTgt spid="58"/>
                                        </p:tgtEl>
                                        <p:attrNameLst>
                                          <p:attrName>style.visibility</p:attrName>
                                        </p:attrNameLst>
                                      </p:cBhvr>
                                      <p:to>
                                        <p:strVal val="visible"/>
                                      </p:to>
                                    </p:set>
                                    <p:animEffect transition="in" filter="wipe(left)">
                                      <p:cBhvr>
                                        <p:cTn id="51"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53" grpId="0"/>
      <p:bldP spid="57" grpId="0"/>
      <p:bldP spid="5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531</TotalTime>
  <Words>1162</Words>
  <Application>Microsoft Office PowerPoint</Application>
  <PresentationFormat>Widescreen</PresentationFormat>
  <Paragraphs>47</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73</cp:revision>
  <dcterms:created xsi:type="dcterms:W3CDTF">2016-09-28T22:08:47Z</dcterms:created>
  <dcterms:modified xsi:type="dcterms:W3CDTF">2016-09-30T22:37:47Z</dcterms:modified>
</cp:coreProperties>
</file>