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569671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7" name="Freeform 46"/>
          <p:cNvSpPr/>
          <p:nvPr/>
        </p:nvSpPr>
        <p:spPr>
          <a:xfrm flipV="1">
            <a:off x="0" y="3500785"/>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0967B9"/>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239BD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44D7FB"/>
          </a:solidFill>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36B8E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157EBF"/>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69332"/>
          </a:xfrm>
          <a:prstGeom prst="rect">
            <a:avLst/>
          </a:prstGeom>
          <a:noFill/>
        </p:spPr>
        <p:txBody>
          <a:bodyPr wrap="square" rtlCol="0">
            <a:spAutoFit/>
          </a:bodyPr>
          <a:lstStyle/>
          <a:p>
            <a:pPr algn="ctr"/>
            <a:r>
              <a:rPr lang="en-US" b="1" dirty="0">
                <a:solidFill>
                  <a:srgbClr val="44D7FB"/>
                </a:solidFill>
                <a:latin typeface="Candara" panose="020E0502030303020204" pitchFamily="34" charset="0"/>
              </a:rPr>
              <a:t>LOREM IPSUM</a:t>
            </a:r>
          </a:p>
        </p:txBody>
      </p:sp>
      <p:sp>
        <p:nvSpPr>
          <p:cNvPr id="34" name="TextBox 33"/>
          <p:cNvSpPr txBox="1"/>
          <p:nvPr/>
        </p:nvSpPr>
        <p:spPr>
          <a:xfrm>
            <a:off x="3056035" y="5311072"/>
            <a:ext cx="1828800" cy="369332"/>
          </a:xfrm>
          <a:prstGeom prst="rect">
            <a:avLst/>
          </a:prstGeom>
          <a:noFill/>
        </p:spPr>
        <p:txBody>
          <a:bodyPr wrap="square" rtlCol="0">
            <a:spAutoFit/>
          </a:bodyPr>
          <a:lstStyle/>
          <a:p>
            <a:pPr algn="ctr"/>
            <a:r>
              <a:rPr lang="en-US" b="1" dirty="0">
                <a:solidFill>
                  <a:srgbClr val="36B8E3"/>
                </a:solidFill>
                <a:latin typeface="Candara" panose="020E0502030303020204" pitchFamily="34" charset="0"/>
              </a:rPr>
              <a:t>LOREM IPSUM</a:t>
            </a:r>
          </a:p>
        </p:txBody>
      </p:sp>
      <p:sp>
        <p:nvSpPr>
          <p:cNvPr id="35" name="TextBox 34"/>
          <p:cNvSpPr txBox="1"/>
          <p:nvPr/>
        </p:nvSpPr>
        <p:spPr>
          <a:xfrm>
            <a:off x="5181600" y="5311072"/>
            <a:ext cx="1828800" cy="369332"/>
          </a:xfrm>
          <a:prstGeom prst="rect">
            <a:avLst/>
          </a:prstGeom>
          <a:noFill/>
        </p:spPr>
        <p:txBody>
          <a:bodyPr wrap="square" rtlCol="0">
            <a:spAutoFit/>
          </a:bodyPr>
          <a:lstStyle/>
          <a:p>
            <a:pPr algn="ctr"/>
            <a:r>
              <a:rPr lang="en-US" b="1" dirty="0">
                <a:solidFill>
                  <a:srgbClr val="239BD3"/>
                </a:solidFill>
                <a:latin typeface="Candara" panose="020E0502030303020204" pitchFamily="34" charset="0"/>
              </a:rPr>
              <a:t>LOREM IPSUM</a:t>
            </a:r>
          </a:p>
        </p:txBody>
      </p:sp>
      <p:sp>
        <p:nvSpPr>
          <p:cNvPr id="36" name="TextBox 35"/>
          <p:cNvSpPr txBox="1"/>
          <p:nvPr/>
        </p:nvSpPr>
        <p:spPr>
          <a:xfrm>
            <a:off x="7351608" y="5305347"/>
            <a:ext cx="1828800" cy="369332"/>
          </a:xfrm>
          <a:prstGeom prst="rect">
            <a:avLst/>
          </a:prstGeom>
          <a:noFill/>
        </p:spPr>
        <p:txBody>
          <a:bodyPr wrap="square" rtlCol="0">
            <a:spAutoFit/>
          </a:bodyPr>
          <a:lstStyle/>
          <a:p>
            <a:pPr algn="ctr"/>
            <a:r>
              <a:rPr lang="en-US" dirty="0">
                <a:solidFill>
                  <a:srgbClr val="157EBF"/>
                </a:solidFill>
                <a:latin typeface="Candara" panose="020E0502030303020204" pitchFamily="34" charset="0"/>
              </a:rPr>
              <a:t>LOREM IPSUM</a:t>
            </a:r>
          </a:p>
        </p:txBody>
      </p:sp>
      <p:sp>
        <p:nvSpPr>
          <p:cNvPr id="37" name="TextBox 36"/>
          <p:cNvSpPr txBox="1"/>
          <p:nvPr/>
        </p:nvSpPr>
        <p:spPr>
          <a:xfrm>
            <a:off x="9619404" y="5316836"/>
            <a:ext cx="1828800" cy="369332"/>
          </a:xfrm>
          <a:prstGeom prst="rect">
            <a:avLst/>
          </a:prstGeom>
          <a:noFill/>
        </p:spPr>
        <p:txBody>
          <a:bodyPr wrap="square" rtlCol="0">
            <a:spAutoFit/>
          </a:bodyPr>
          <a:lstStyle/>
          <a:p>
            <a:pPr algn="ctr"/>
            <a:r>
              <a:rPr lang="en-US" b="1" dirty="0">
                <a:solidFill>
                  <a:srgbClr val="0967B9"/>
                </a:solidFill>
                <a:latin typeface="Candara" panose="020E0502030303020204" pitchFamily="34"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8304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1189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70</cp:revision>
  <dcterms:created xsi:type="dcterms:W3CDTF">2016-09-28T22:08:47Z</dcterms:created>
  <dcterms:modified xsi:type="dcterms:W3CDTF">2016-09-30T20:02:34Z</dcterms:modified>
</cp:coreProperties>
</file>