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98"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9/30/2016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9/30/2016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Group 21"/>
          <p:cNvGrpSpPr/>
          <p:nvPr/>
        </p:nvGrpSpPr>
        <p:grpSpPr>
          <a:xfrm>
            <a:off x="3341511" y="258228"/>
            <a:ext cx="5508978" cy="954108"/>
            <a:chOff x="3341511" y="258228"/>
            <a:chExt cx="5508978" cy="954108"/>
          </a:xfrm>
        </p:grpSpPr>
        <p:sp>
          <p:nvSpPr>
            <p:cNvPr id="23" name="TextBox 22"/>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24" name="TextBox 23"/>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grpSp>
        <p:nvGrpSpPr>
          <p:cNvPr id="26" name="Group 25"/>
          <p:cNvGrpSpPr/>
          <p:nvPr/>
        </p:nvGrpSpPr>
        <p:grpSpPr>
          <a:xfrm>
            <a:off x="238427" y="1762127"/>
            <a:ext cx="731520" cy="731520"/>
            <a:chOff x="7192429" y="1792007"/>
            <a:chExt cx="731520" cy="731520"/>
          </a:xfrm>
          <a:effectLst/>
        </p:grpSpPr>
        <p:sp>
          <p:nvSpPr>
            <p:cNvPr id="27" name="Oval 26"/>
            <p:cNvSpPr>
              <a:spLocks noChangeAspect="1"/>
            </p:cNvSpPr>
            <p:nvPr/>
          </p:nvSpPr>
          <p:spPr>
            <a:xfrm>
              <a:off x="7192429" y="1792007"/>
              <a:ext cx="731520" cy="731520"/>
            </a:xfrm>
            <a:prstGeom prst="ellipse">
              <a:avLst/>
            </a:prstGeom>
            <a:solidFill>
              <a:srgbClr val="44D7FB"/>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135"/>
            <p:cNvSpPr>
              <a:spLocks noChangeAspect="1" noEditPoints="1"/>
            </p:cNvSpPr>
            <p:nvPr/>
          </p:nvSpPr>
          <p:spPr bwMode="auto">
            <a:xfrm>
              <a:off x="7379546" y="2007326"/>
              <a:ext cx="365760" cy="342610"/>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36" name="Text Box 10"/>
          <p:cNvSpPr txBox="1">
            <a:spLocks noChangeArrowheads="1"/>
          </p:cNvSpPr>
          <p:nvPr/>
        </p:nvSpPr>
        <p:spPr bwMode="auto">
          <a:xfrm>
            <a:off x="1178067" y="4499595"/>
            <a:ext cx="2539588"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0967B9"/>
                </a:solidFill>
                <a:latin typeface="Candara" panose="020E0502030303020204" pitchFamily="34" charset="0"/>
              </a:rPr>
              <a:t>LOREM IPSUM</a:t>
            </a:r>
          </a:p>
          <a:p>
            <a:pPr defTabSz="1219170">
              <a:spcBef>
                <a:spcPct val="20000"/>
              </a:spcBef>
              <a:defRPr/>
            </a:pPr>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sp>
        <p:nvSpPr>
          <p:cNvPr id="38" name="Oval 37"/>
          <p:cNvSpPr>
            <a:spLocks noChangeAspect="1"/>
          </p:cNvSpPr>
          <p:nvPr/>
        </p:nvSpPr>
        <p:spPr>
          <a:xfrm>
            <a:off x="218542" y="4598791"/>
            <a:ext cx="731520" cy="731520"/>
          </a:xfrm>
          <a:prstGeom prst="ellipse">
            <a:avLst/>
          </a:prstGeom>
          <a:solidFill>
            <a:srgbClr val="0967B9"/>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Freeform 144"/>
          <p:cNvSpPr>
            <a:spLocks noEditPoints="1"/>
          </p:cNvSpPr>
          <p:nvPr/>
        </p:nvSpPr>
        <p:spPr bwMode="auto">
          <a:xfrm>
            <a:off x="399771" y="4796529"/>
            <a:ext cx="364477" cy="364477"/>
          </a:xfrm>
          <a:custGeom>
            <a:avLst/>
            <a:gdLst/>
            <a:ahLst/>
            <a:cxnLst>
              <a:cxn ang="0">
                <a:pos x="324" y="324"/>
              </a:cxn>
              <a:cxn ang="0">
                <a:pos x="50" y="324"/>
              </a:cxn>
              <a:cxn ang="0">
                <a:pos x="0" y="274"/>
              </a:cxn>
              <a:cxn ang="0">
                <a:pos x="0" y="50"/>
              </a:cxn>
              <a:cxn ang="0">
                <a:pos x="50" y="0"/>
              </a:cxn>
              <a:cxn ang="0">
                <a:pos x="324" y="0"/>
              </a:cxn>
              <a:cxn ang="0">
                <a:pos x="374" y="50"/>
              </a:cxn>
              <a:cxn ang="0">
                <a:pos x="374" y="274"/>
              </a:cxn>
              <a:cxn ang="0">
                <a:pos x="324" y="324"/>
              </a:cxn>
              <a:cxn ang="0">
                <a:pos x="187" y="299"/>
              </a:cxn>
              <a:cxn ang="0">
                <a:pos x="200" y="287"/>
              </a:cxn>
              <a:cxn ang="0">
                <a:pos x="187" y="274"/>
              </a:cxn>
              <a:cxn ang="0">
                <a:pos x="175" y="287"/>
              </a:cxn>
              <a:cxn ang="0">
                <a:pos x="187" y="299"/>
              </a:cxn>
              <a:cxn ang="0">
                <a:pos x="349" y="25"/>
              </a:cxn>
              <a:cxn ang="0">
                <a:pos x="25" y="25"/>
              </a:cxn>
              <a:cxn ang="0">
                <a:pos x="25" y="249"/>
              </a:cxn>
              <a:cxn ang="0">
                <a:pos x="349" y="249"/>
              </a:cxn>
              <a:cxn ang="0">
                <a:pos x="349" y="25"/>
              </a:cxn>
              <a:cxn ang="0">
                <a:pos x="250" y="374"/>
              </a:cxn>
              <a:cxn ang="0">
                <a:pos x="125" y="374"/>
              </a:cxn>
              <a:cxn ang="0">
                <a:pos x="125" y="349"/>
              </a:cxn>
              <a:cxn ang="0">
                <a:pos x="250" y="349"/>
              </a:cxn>
              <a:cxn ang="0">
                <a:pos x="250" y="374"/>
              </a:cxn>
            </a:cxnLst>
            <a:rect l="0" t="0" r="r" b="b"/>
            <a:pathLst>
              <a:path w="374" h="374">
                <a:moveTo>
                  <a:pt x="324" y="324"/>
                </a:moveTo>
                <a:cubicBezTo>
                  <a:pt x="50" y="324"/>
                  <a:pt x="50" y="324"/>
                  <a:pt x="50" y="324"/>
                </a:cubicBezTo>
                <a:cubicBezTo>
                  <a:pt x="25" y="324"/>
                  <a:pt x="0" y="299"/>
                  <a:pt x="0" y="274"/>
                </a:cubicBezTo>
                <a:cubicBezTo>
                  <a:pt x="0" y="50"/>
                  <a:pt x="0" y="50"/>
                  <a:pt x="0" y="50"/>
                </a:cubicBezTo>
                <a:cubicBezTo>
                  <a:pt x="0" y="25"/>
                  <a:pt x="25" y="0"/>
                  <a:pt x="50" y="0"/>
                </a:cubicBezTo>
                <a:cubicBezTo>
                  <a:pt x="324" y="0"/>
                  <a:pt x="324" y="0"/>
                  <a:pt x="324" y="0"/>
                </a:cubicBezTo>
                <a:cubicBezTo>
                  <a:pt x="349" y="0"/>
                  <a:pt x="374" y="25"/>
                  <a:pt x="374" y="50"/>
                </a:cubicBezTo>
                <a:cubicBezTo>
                  <a:pt x="374" y="274"/>
                  <a:pt x="374" y="274"/>
                  <a:pt x="374" y="274"/>
                </a:cubicBezTo>
                <a:cubicBezTo>
                  <a:pt x="374" y="299"/>
                  <a:pt x="349" y="324"/>
                  <a:pt x="324" y="324"/>
                </a:cubicBezTo>
                <a:close/>
                <a:moveTo>
                  <a:pt x="187" y="299"/>
                </a:moveTo>
                <a:cubicBezTo>
                  <a:pt x="194" y="299"/>
                  <a:pt x="200" y="294"/>
                  <a:pt x="200" y="287"/>
                </a:cubicBezTo>
                <a:cubicBezTo>
                  <a:pt x="200" y="280"/>
                  <a:pt x="194" y="274"/>
                  <a:pt x="187" y="274"/>
                </a:cubicBezTo>
                <a:cubicBezTo>
                  <a:pt x="180" y="274"/>
                  <a:pt x="175" y="280"/>
                  <a:pt x="175" y="287"/>
                </a:cubicBezTo>
                <a:cubicBezTo>
                  <a:pt x="175" y="294"/>
                  <a:pt x="180" y="299"/>
                  <a:pt x="187" y="299"/>
                </a:cubicBezTo>
                <a:close/>
                <a:moveTo>
                  <a:pt x="349" y="25"/>
                </a:moveTo>
                <a:cubicBezTo>
                  <a:pt x="25" y="25"/>
                  <a:pt x="25" y="25"/>
                  <a:pt x="25" y="25"/>
                </a:cubicBezTo>
                <a:cubicBezTo>
                  <a:pt x="25" y="249"/>
                  <a:pt x="25" y="249"/>
                  <a:pt x="25" y="249"/>
                </a:cubicBezTo>
                <a:cubicBezTo>
                  <a:pt x="349" y="249"/>
                  <a:pt x="349" y="249"/>
                  <a:pt x="349" y="249"/>
                </a:cubicBezTo>
                <a:cubicBezTo>
                  <a:pt x="349" y="25"/>
                  <a:pt x="349" y="25"/>
                  <a:pt x="349" y="25"/>
                </a:cubicBezTo>
                <a:close/>
                <a:moveTo>
                  <a:pt x="250" y="374"/>
                </a:moveTo>
                <a:cubicBezTo>
                  <a:pt x="125" y="374"/>
                  <a:pt x="125" y="374"/>
                  <a:pt x="125" y="374"/>
                </a:cubicBezTo>
                <a:cubicBezTo>
                  <a:pt x="125" y="349"/>
                  <a:pt x="125" y="349"/>
                  <a:pt x="125" y="349"/>
                </a:cubicBezTo>
                <a:cubicBezTo>
                  <a:pt x="250" y="349"/>
                  <a:pt x="250" y="349"/>
                  <a:pt x="250" y="349"/>
                </a:cubicBezTo>
                <a:cubicBezTo>
                  <a:pt x="250" y="374"/>
                  <a:pt x="250" y="374"/>
                  <a:pt x="250" y="37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6" name="Text Box 10"/>
          <p:cNvSpPr txBox="1">
            <a:spLocks noChangeArrowheads="1"/>
          </p:cNvSpPr>
          <p:nvPr/>
        </p:nvSpPr>
        <p:spPr bwMode="auto">
          <a:xfrm>
            <a:off x="1180202" y="1756519"/>
            <a:ext cx="2539588"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44D7FB"/>
                </a:solidFill>
                <a:latin typeface="Candara" panose="020E0502030303020204" pitchFamily="34" charset="0"/>
              </a:rPr>
              <a:t>LOREM IPSUM</a:t>
            </a:r>
          </a:p>
          <a:p>
            <a:pPr defTabSz="1219170">
              <a:spcBef>
                <a:spcPct val="20000"/>
              </a:spcBef>
              <a:defRPr/>
            </a:pPr>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sp>
        <p:nvSpPr>
          <p:cNvPr id="59" name="Text Box 10"/>
          <p:cNvSpPr txBox="1">
            <a:spLocks noChangeArrowheads="1"/>
          </p:cNvSpPr>
          <p:nvPr/>
        </p:nvSpPr>
        <p:spPr bwMode="auto">
          <a:xfrm>
            <a:off x="1181508" y="3143414"/>
            <a:ext cx="2539588"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239BD3"/>
                </a:solidFill>
                <a:latin typeface="Candara" panose="020E0502030303020204" pitchFamily="34" charset="0"/>
              </a:rPr>
              <a:t>LOREM IPSUM</a:t>
            </a:r>
          </a:p>
          <a:p>
            <a:pPr defTabSz="1219170">
              <a:spcBef>
                <a:spcPct val="20000"/>
              </a:spcBef>
              <a:defRPr/>
            </a:pPr>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sp>
        <p:nvSpPr>
          <p:cNvPr id="61" name="Oval 60"/>
          <p:cNvSpPr>
            <a:spLocks noChangeAspect="1"/>
          </p:cNvSpPr>
          <p:nvPr/>
        </p:nvSpPr>
        <p:spPr>
          <a:xfrm>
            <a:off x="218542" y="3214859"/>
            <a:ext cx="731520" cy="731520"/>
          </a:xfrm>
          <a:prstGeom prst="ellipse">
            <a:avLst/>
          </a:prstGeom>
          <a:solidFill>
            <a:srgbClr val="239BD3"/>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 Box 10"/>
          <p:cNvSpPr txBox="1">
            <a:spLocks noChangeArrowheads="1"/>
          </p:cNvSpPr>
          <p:nvPr/>
        </p:nvSpPr>
        <p:spPr bwMode="auto">
          <a:xfrm>
            <a:off x="9508234" y="5181487"/>
            <a:ext cx="2539588"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0050AA"/>
                </a:solidFill>
                <a:latin typeface="Candara" panose="020E0502030303020204" pitchFamily="34" charset="0"/>
              </a:rPr>
              <a:t>LOREM IPSUM</a:t>
            </a:r>
          </a:p>
          <a:p>
            <a:pPr defTabSz="1219170">
              <a:spcBef>
                <a:spcPct val="20000"/>
              </a:spcBef>
              <a:defRPr/>
            </a:pPr>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sp>
        <p:nvSpPr>
          <p:cNvPr id="68" name="Oval 67"/>
          <p:cNvSpPr>
            <a:spLocks noChangeAspect="1"/>
          </p:cNvSpPr>
          <p:nvPr/>
        </p:nvSpPr>
        <p:spPr>
          <a:xfrm>
            <a:off x="8555879" y="5237427"/>
            <a:ext cx="731520" cy="731520"/>
          </a:xfrm>
          <a:prstGeom prst="ellipse">
            <a:avLst/>
          </a:prstGeom>
          <a:solidFill>
            <a:srgbClr val="0050AA"/>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Text Box 10"/>
          <p:cNvSpPr txBox="1">
            <a:spLocks noChangeArrowheads="1"/>
          </p:cNvSpPr>
          <p:nvPr/>
        </p:nvSpPr>
        <p:spPr bwMode="auto">
          <a:xfrm>
            <a:off x="9508234" y="2516985"/>
            <a:ext cx="2539588"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36B8E3"/>
                </a:solidFill>
                <a:latin typeface="Candara" panose="020E0502030303020204" pitchFamily="34" charset="0"/>
              </a:rPr>
              <a:t>LOREM IPSUM</a:t>
            </a:r>
          </a:p>
          <a:p>
            <a:pPr defTabSz="1219170">
              <a:spcBef>
                <a:spcPct val="20000"/>
              </a:spcBef>
              <a:defRPr/>
            </a:pPr>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sp>
        <p:nvSpPr>
          <p:cNvPr id="72" name="Oval 71"/>
          <p:cNvSpPr>
            <a:spLocks noChangeAspect="1"/>
          </p:cNvSpPr>
          <p:nvPr/>
        </p:nvSpPr>
        <p:spPr>
          <a:xfrm>
            <a:off x="8555879" y="2518176"/>
            <a:ext cx="731520" cy="731520"/>
          </a:xfrm>
          <a:prstGeom prst="ellipse">
            <a:avLst/>
          </a:prstGeom>
          <a:solidFill>
            <a:srgbClr val="36B8E3"/>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Text Box 10"/>
          <p:cNvSpPr txBox="1">
            <a:spLocks noChangeArrowheads="1"/>
          </p:cNvSpPr>
          <p:nvPr/>
        </p:nvSpPr>
        <p:spPr bwMode="auto">
          <a:xfrm>
            <a:off x="9508234" y="3803523"/>
            <a:ext cx="2539588"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157EBF"/>
                </a:solidFill>
                <a:latin typeface="Candara" panose="020E0502030303020204" pitchFamily="34" charset="0"/>
              </a:rPr>
              <a:t>LOREM IPSUM</a:t>
            </a:r>
          </a:p>
          <a:p>
            <a:pPr defTabSz="1219170">
              <a:spcBef>
                <a:spcPct val="20000"/>
              </a:spcBef>
              <a:defRPr/>
            </a:pPr>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sp>
        <p:nvSpPr>
          <p:cNvPr id="76" name="Oval 75"/>
          <p:cNvSpPr>
            <a:spLocks noChangeAspect="1"/>
          </p:cNvSpPr>
          <p:nvPr/>
        </p:nvSpPr>
        <p:spPr>
          <a:xfrm>
            <a:off x="8555879" y="3852510"/>
            <a:ext cx="731520" cy="731520"/>
          </a:xfrm>
          <a:prstGeom prst="ellipse">
            <a:avLst/>
          </a:prstGeom>
          <a:solidFill>
            <a:srgbClr val="157EBF"/>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p:cNvGrpSpPr>
            <a:grpSpLocks noChangeAspect="1"/>
          </p:cNvGrpSpPr>
          <p:nvPr/>
        </p:nvGrpSpPr>
        <p:grpSpPr>
          <a:xfrm>
            <a:off x="8704328" y="3988827"/>
            <a:ext cx="457200" cy="436308"/>
            <a:chOff x="1230313" y="2400633"/>
            <a:chExt cx="124415" cy="118730"/>
          </a:xfrm>
          <a:solidFill>
            <a:schemeClr val="bg1"/>
          </a:solidFill>
          <a:effectLst>
            <a:outerShdw blurRad="50800" dist="38100" dir="2700000" algn="tl" rotWithShape="0">
              <a:prstClr val="black">
                <a:alpha val="40000"/>
              </a:prstClr>
            </a:outerShdw>
          </a:effectLst>
        </p:grpSpPr>
        <p:sp>
          <p:nvSpPr>
            <p:cNvPr id="78" name="Freeform 164"/>
            <p:cNvSpPr>
              <a:spLocks noChangeAspect="1"/>
            </p:cNvSpPr>
            <p:nvPr/>
          </p:nvSpPr>
          <p:spPr bwMode="auto">
            <a:xfrm>
              <a:off x="1230313" y="2411413"/>
              <a:ext cx="103188" cy="107950"/>
            </a:xfrm>
            <a:custGeom>
              <a:avLst/>
              <a:gdLst/>
              <a:ahLst/>
              <a:cxnLst>
                <a:cxn ang="0">
                  <a:pos x="32" y="33"/>
                </a:cxn>
                <a:cxn ang="0">
                  <a:pos x="32" y="0"/>
                </a:cxn>
                <a:cxn ang="0">
                  <a:pos x="0" y="33"/>
                </a:cxn>
                <a:cxn ang="0">
                  <a:pos x="32" y="65"/>
                </a:cxn>
                <a:cxn ang="0">
                  <a:pos x="62" y="45"/>
                </a:cxn>
                <a:cxn ang="0">
                  <a:pos x="32" y="33"/>
                </a:cxn>
              </a:cxnLst>
              <a:rect l="0" t="0" r="r" b="b"/>
              <a:pathLst>
                <a:path w="62" h="65">
                  <a:moveTo>
                    <a:pt x="32" y="33"/>
                  </a:moveTo>
                  <a:cubicBezTo>
                    <a:pt x="32" y="0"/>
                    <a:pt x="32" y="0"/>
                    <a:pt x="32" y="0"/>
                  </a:cubicBezTo>
                  <a:cubicBezTo>
                    <a:pt x="14" y="0"/>
                    <a:pt x="0" y="15"/>
                    <a:pt x="0" y="33"/>
                  </a:cubicBezTo>
                  <a:cubicBezTo>
                    <a:pt x="0" y="50"/>
                    <a:pt x="14" y="65"/>
                    <a:pt x="32" y="65"/>
                  </a:cubicBezTo>
                  <a:cubicBezTo>
                    <a:pt x="45" y="65"/>
                    <a:pt x="57" y="56"/>
                    <a:pt x="62" y="45"/>
                  </a:cubicBezTo>
                  <a:lnTo>
                    <a:pt x="32" y="3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165"/>
            <p:cNvSpPr>
              <a:spLocks/>
            </p:cNvSpPr>
            <p:nvPr/>
          </p:nvSpPr>
          <p:spPr bwMode="auto">
            <a:xfrm rot="60000">
              <a:off x="1299165" y="2419350"/>
              <a:ext cx="55563" cy="63500"/>
            </a:xfrm>
            <a:custGeom>
              <a:avLst/>
              <a:gdLst/>
              <a:ahLst/>
              <a:cxnLst>
                <a:cxn ang="0">
                  <a:pos x="20" y="0"/>
                </a:cxn>
                <a:cxn ang="0">
                  <a:pos x="0" y="26"/>
                </a:cxn>
                <a:cxn ang="0">
                  <a:pos x="32" y="38"/>
                </a:cxn>
                <a:cxn ang="0">
                  <a:pos x="33" y="28"/>
                </a:cxn>
                <a:cxn ang="0">
                  <a:pos x="20" y="0"/>
                </a:cxn>
              </a:cxnLst>
              <a:rect l="0" t="0" r="r" b="b"/>
              <a:pathLst>
                <a:path w="33" h="38">
                  <a:moveTo>
                    <a:pt x="20" y="0"/>
                  </a:moveTo>
                  <a:cubicBezTo>
                    <a:pt x="0" y="26"/>
                    <a:pt x="0" y="26"/>
                    <a:pt x="0" y="26"/>
                  </a:cubicBezTo>
                  <a:cubicBezTo>
                    <a:pt x="32" y="38"/>
                    <a:pt x="32" y="38"/>
                    <a:pt x="32" y="38"/>
                  </a:cubicBezTo>
                  <a:cubicBezTo>
                    <a:pt x="33" y="35"/>
                    <a:pt x="33" y="31"/>
                    <a:pt x="33" y="28"/>
                  </a:cubicBezTo>
                  <a:cubicBezTo>
                    <a:pt x="33" y="16"/>
                    <a:pt x="28" y="7"/>
                    <a:pt x="20"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80" name="Freeform 166"/>
            <p:cNvSpPr>
              <a:spLocks/>
            </p:cNvSpPr>
            <p:nvPr/>
          </p:nvSpPr>
          <p:spPr bwMode="auto">
            <a:xfrm>
              <a:off x="1294735" y="2400633"/>
              <a:ext cx="31750" cy="50800"/>
            </a:xfrm>
            <a:custGeom>
              <a:avLst/>
              <a:gdLst/>
              <a:ahLst/>
              <a:cxnLst>
                <a:cxn ang="0">
                  <a:pos x="0" y="0"/>
                </a:cxn>
                <a:cxn ang="0">
                  <a:pos x="0" y="31"/>
                </a:cxn>
                <a:cxn ang="0">
                  <a:pos x="19" y="6"/>
                </a:cxn>
                <a:cxn ang="0">
                  <a:pos x="0" y="0"/>
                </a:cxn>
              </a:cxnLst>
              <a:rect l="0" t="0" r="r" b="b"/>
              <a:pathLst>
                <a:path w="19" h="31">
                  <a:moveTo>
                    <a:pt x="0" y="0"/>
                  </a:moveTo>
                  <a:cubicBezTo>
                    <a:pt x="0" y="31"/>
                    <a:pt x="0" y="31"/>
                    <a:pt x="0" y="31"/>
                  </a:cubicBezTo>
                  <a:cubicBezTo>
                    <a:pt x="19" y="6"/>
                    <a:pt x="19" y="6"/>
                    <a:pt x="19" y="6"/>
                  </a:cubicBezTo>
                  <a:cubicBezTo>
                    <a:pt x="13" y="2"/>
                    <a:pt x="7" y="0"/>
                    <a:pt x="0" y="0"/>
                  </a:cubicBez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1" name="Group 80"/>
          <p:cNvGrpSpPr>
            <a:grpSpLocks noChangeAspect="1"/>
          </p:cNvGrpSpPr>
          <p:nvPr/>
        </p:nvGrpSpPr>
        <p:grpSpPr>
          <a:xfrm>
            <a:off x="8647319" y="2674313"/>
            <a:ext cx="548640" cy="419246"/>
            <a:chOff x="1201738" y="1511300"/>
            <a:chExt cx="168275" cy="128588"/>
          </a:xfrm>
          <a:solidFill>
            <a:schemeClr val="bg1"/>
          </a:solidFill>
          <a:effectLst>
            <a:outerShdw blurRad="50800" dist="38100" dir="2700000" algn="tl" rotWithShape="0">
              <a:prstClr val="black">
                <a:alpha val="40000"/>
              </a:prstClr>
            </a:outerShdw>
          </a:effectLst>
        </p:grpSpPr>
        <p:sp>
          <p:nvSpPr>
            <p:cNvPr id="82" name="Freeform 159"/>
            <p:cNvSpPr>
              <a:spLocks/>
            </p:cNvSpPr>
            <p:nvPr/>
          </p:nvSpPr>
          <p:spPr bwMode="auto">
            <a:xfrm>
              <a:off x="1314450" y="1525588"/>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160"/>
            <p:cNvSpPr>
              <a:spLocks/>
            </p:cNvSpPr>
            <p:nvPr/>
          </p:nvSpPr>
          <p:spPr bwMode="auto">
            <a:xfrm>
              <a:off x="1201738" y="1525588"/>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161"/>
            <p:cNvSpPr>
              <a:spLocks/>
            </p:cNvSpPr>
            <p:nvPr/>
          </p:nvSpPr>
          <p:spPr bwMode="auto">
            <a:xfrm>
              <a:off x="1241425" y="1511300"/>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5" name="Group 84"/>
          <p:cNvGrpSpPr>
            <a:grpSpLocks noChangeAspect="1"/>
          </p:cNvGrpSpPr>
          <p:nvPr/>
        </p:nvGrpSpPr>
        <p:grpSpPr>
          <a:xfrm>
            <a:off x="349745" y="3346323"/>
            <a:ext cx="466072" cy="466070"/>
            <a:chOff x="3886200" y="2202349"/>
            <a:chExt cx="558315" cy="558313"/>
          </a:xfrm>
          <a:solidFill>
            <a:schemeClr val="bg1"/>
          </a:solidFill>
          <a:effectLst>
            <a:outerShdw blurRad="50800" dist="38100" dir="2700000" algn="tl" rotWithShape="0">
              <a:prstClr val="black">
                <a:alpha val="40000"/>
              </a:prstClr>
            </a:outerShdw>
          </a:effectLst>
        </p:grpSpPr>
        <p:sp>
          <p:nvSpPr>
            <p:cNvPr id="86"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16"/>
            <p:cNvSpPr>
              <a:spLocks noEditPoints="1"/>
            </p:cNvSpPr>
            <p:nvPr/>
          </p:nvSpPr>
          <p:spPr bwMode="auto">
            <a:xfrm>
              <a:off x="3896828" y="2202349"/>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4" name="Group 93"/>
          <p:cNvGrpSpPr>
            <a:grpSpLocks noChangeAspect="1"/>
          </p:cNvGrpSpPr>
          <p:nvPr/>
        </p:nvGrpSpPr>
        <p:grpSpPr>
          <a:xfrm>
            <a:off x="8782239" y="5439303"/>
            <a:ext cx="296849" cy="365760"/>
            <a:chOff x="4598988" y="3263900"/>
            <a:chExt cx="444500" cy="547688"/>
          </a:xfrm>
          <a:solidFill>
            <a:schemeClr val="bg1"/>
          </a:solidFill>
          <a:effectLst>
            <a:outerShdw blurRad="50800" dist="38100" dir="2700000" algn="tl" rotWithShape="0">
              <a:prstClr val="black">
                <a:alpha val="40000"/>
              </a:prstClr>
            </a:outerShdw>
          </a:effectLst>
        </p:grpSpPr>
        <p:sp>
          <p:nvSpPr>
            <p:cNvPr id="95"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1" name="Oval 40"/>
          <p:cNvSpPr/>
          <p:nvPr/>
        </p:nvSpPr>
        <p:spPr>
          <a:xfrm>
            <a:off x="3975928" y="5186844"/>
            <a:ext cx="4284201" cy="934556"/>
          </a:xfrm>
          <a:prstGeom prst="ellipse">
            <a:avLst/>
          </a:prstGeom>
          <a:solidFill>
            <a:srgbClr val="0050AA"/>
          </a:solidFill>
          <a:ln w="6350">
            <a:solidFill>
              <a:schemeClr val="bg1"/>
            </a:solid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a:solidFill>
                <a:schemeClr val="bg1"/>
              </a:solidFill>
            </a:endParaRPr>
          </a:p>
        </p:txBody>
      </p:sp>
      <p:sp>
        <p:nvSpPr>
          <p:cNvPr id="10" name="Oval 9"/>
          <p:cNvSpPr/>
          <p:nvPr/>
        </p:nvSpPr>
        <p:spPr>
          <a:xfrm>
            <a:off x="3975928" y="4499595"/>
            <a:ext cx="4284201" cy="934556"/>
          </a:xfrm>
          <a:prstGeom prst="ellipse">
            <a:avLst/>
          </a:prstGeom>
          <a:solidFill>
            <a:srgbClr val="0967B9"/>
          </a:solidFill>
          <a:ln w="6350">
            <a:solidFill>
              <a:schemeClr val="bg1"/>
            </a:solid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a:solidFill>
                <a:schemeClr val="bg1"/>
              </a:solidFill>
            </a:endParaRPr>
          </a:p>
        </p:txBody>
      </p:sp>
      <p:sp>
        <p:nvSpPr>
          <p:cNvPr id="9" name="Oval 8"/>
          <p:cNvSpPr/>
          <p:nvPr/>
        </p:nvSpPr>
        <p:spPr>
          <a:xfrm>
            <a:off x="3975928" y="3852510"/>
            <a:ext cx="4284201" cy="934556"/>
          </a:xfrm>
          <a:prstGeom prst="ellipse">
            <a:avLst/>
          </a:prstGeom>
          <a:solidFill>
            <a:srgbClr val="157EBF"/>
          </a:solidFill>
          <a:ln w="6350">
            <a:solidFill>
              <a:schemeClr val="bg1"/>
            </a:solid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a:solidFill>
                <a:schemeClr val="bg1"/>
              </a:solidFill>
            </a:endParaRPr>
          </a:p>
        </p:txBody>
      </p:sp>
      <p:sp>
        <p:nvSpPr>
          <p:cNvPr id="8" name="Oval 7"/>
          <p:cNvSpPr/>
          <p:nvPr/>
        </p:nvSpPr>
        <p:spPr>
          <a:xfrm>
            <a:off x="3975928" y="3165262"/>
            <a:ext cx="4284201" cy="934556"/>
          </a:xfrm>
          <a:prstGeom prst="ellipse">
            <a:avLst/>
          </a:prstGeom>
          <a:solidFill>
            <a:srgbClr val="239BD3"/>
          </a:solidFill>
          <a:ln w="6350">
            <a:solidFill>
              <a:schemeClr val="bg1"/>
            </a:solid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a:solidFill>
                <a:schemeClr val="bg1"/>
              </a:solidFill>
            </a:endParaRPr>
          </a:p>
        </p:txBody>
      </p:sp>
      <p:sp>
        <p:nvSpPr>
          <p:cNvPr id="6" name="Oval 5"/>
          <p:cNvSpPr/>
          <p:nvPr/>
        </p:nvSpPr>
        <p:spPr>
          <a:xfrm>
            <a:off x="3975928" y="2518176"/>
            <a:ext cx="4284201" cy="934556"/>
          </a:xfrm>
          <a:prstGeom prst="ellipse">
            <a:avLst/>
          </a:prstGeom>
          <a:solidFill>
            <a:srgbClr val="36B8E3"/>
          </a:solidFill>
          <a:ln w="6350">
            <a:solidFill>
              <a:schemeClr val="bg1"/>
            </a:solid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a:solidFill>
                <a:srgbClr val="FF0000"/>
              </a:solidFill>
            </a:endParaRPr>
          </a:p>
        </p:txBody>
      </p:sp>
      <p:sp>
        <p:nvSpPr>
          <p:cNvPr id="5" name="Oval 4"/>
          <p:cNvSpPr/>
          <p:nvPr/>
        </p:nvSpPr>
        <p:spPr>
          <a:xfrm>
            <a:off x="3975928" y="1830928"/>
            <a:ext cx="4284201" cy="934556"/>
          </a:xfrm>
          <a:prstGeom prst="ellipse">
            <a:avLst/>
          </a:prstGeom>
          <a:solidFill>
            <a:srgbClr val="44D7FB"/>
          </a:solidFill>
          <a:ln w="6350">
            <a:solidFill>
              <a:schemeClr val="bg1"/>
            </a:solid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a:solidFill>
                <a:schemeClr val="bg1"/>
              </a:solidFill>
            </a:endParaRPr>
          </a:p>
        </p:txBody>
      </p:sp>
      <p:pic>
        <p:nvPicPr>
          <p:cNvPr id="48" name="Picture 4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211635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750"/>
                                        <p:tgtEl>
                                          <p:spTgt spid="22"/>
                                        </p:tgtEl>
                                      </p:cBhvr>
                                    </p:animEffect>
                                  </p:childTnLst>
                                </p:cTn>
                              </p:par>
                            </p:childTnLst>
                          </p:cTn>
                        </p:par>
                        <p:par>
                          <p:cTn id="8" fill="hold">
                            <p:stCondLst>
                              <p:cond delay="750"/>
                            </p:stCondLst>
                            <p:childTnLst>
                              <p:par>
                                <p:cTn id="9" presetID="37"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750"/>
                                        <p:tgtEl>
                                          <p:spTgt spid="5"/>
                                        </p:tgtEl>
                                      </p:cBhvr>
                                    </p:animEffect>
                                    <p:anim calcmode="lin" valueType="num">
                                      <p:cBhvr>
                                        <p:cTn id="12" dur="750" fill="hold"/>
                                        <p:tgtEl>
                                          <p:spTgt spid="5"/>
                                        </p:tgtEl>
                                        <p:attrNameLst>
                                          <p:attrName>ppt_x</p:attrName>
                                        </p:attrNameLst>
                                      </p:cBhvr>
                                      <p:tavLst>
                                        <p:tav tm="0">
                                          <p:val>
                                            <p:strVal val="#ppt_x"/>
                                          </p:val>
                                        </p:tav>
                                        <p:tav tm="100000">
                                          <p:val>
                                            <p:strVal val="#ppt_x"/>
                                          </p:val>
                                        </p:tav>
                                      </p:tavLst>
                                    </p:anim>
                                    <p:anim calcmode="lin" valueType="num">
                                      <p:cBhvr>
                                        <p:cTn id="13" dur="675" decel="100000" fill="hold"/>
                                        <p:tgtEl>
                                          <p:spTgt spid="5"/>
                                        </p:tgtEl>
                                        <p:attrNameLst>
                                          <p:attrName>ppt_y</p:attrName>
                                        </p:attrNameLst>
                                      </p:cBhvr>
                                      <p:tavLst>
                                        <p:tav tm="0">
                                          <p:val>
                                            <p:strVal val="#ppt_y+1"/>
                                          </p:val>
                                        </p:tav>
                                        <p:tav tm="100000">
                                          <p:val>
                                            <p:strVal val="#ppt_y-.03"/>
                                          </p:val>
                                        </p:tav>
                                      </p:tavLst>
                                    </p:anim>
                                    <p:anim calcmode="lin" valueType="num">
                                      <p:cBhvr>
                                        <p:cTn id="14" dur="75" accel="100000" fill="hold">
                                          <p:stCondLst>
                                            <p:cond delay="675"/>
                                          </p:stCondLst>
                                        </p:cTn>
                                        <p:tgtEl>
                                          <p:spTgt spid="5"/>
                                        </p:tgtEl>
                                        <p:attrNameLst>
                                          <p:attrName>ppt_y</p:attrName>
                                        </p:attrNameLst>
                                      </p:cBhvr>
                                      <p:tavLst>
                                        <p:tav tm="0">
                                          <p:val>
                                            <p:strVal val="#ppt_y-.03"/>
                                          </p:val>
                                        </p:tav>
                                        <p:tav tm="100000">
                                          <p:val>
                                            <p:strVal val="#ppt_y"/>
                                          </p:val>
                                        </p:tav>
                                      </p:tavLst>
                                    </p:anim>
                                  </p:childTnLst>
                                </p:cTn>
                              </p:par>
                            </p:childTnLst>
                          </p:cTn>
                        </p:par>
                        <p:par>
                          <p:cTn id="15" fill="hold">
                            <p:stCondLst>
                              <p:cond delay="1500"/>
                            </p:stCondLst>
                            <p:childTnLst>
                              <p:par>
                                <p:cTn id="16" presetID="53" presetClass="entr" presetSubtype="528" fill="hold" nodeType="afterEffect">
                                  <p:stCondLst>
                                    <p:cond delay="0"/>
                                  </p:stCondLst>
                                  <p:childTnLst>
                                    <p:set>
                                      <p:cBhvr>
                                        <p:cTn id="17" dur="1" fill="hold">
                                          <p:stCondLst>
                                            <p:cond delay="0"/>
                                          </p:stCondLst>
                                        </p:cTn>
                                        <p:tgtEl>
                                          <p:spTgt spid="26"/>
                                        </p:tgtEl>
                                        <p:attrNameLst>
                                          <p:attrName>style.visibility</p:attrName>
                                        </p:attrNameLst>
                                      </p:cBhvr>
                                      <p:to>
                                        <p:strVal val="visible"/>
                                      </p:to>
                                    </p:set>
                                    <p:anim calcmode="lin" valueType="num">
                                      <p:cBhvr>
                                        <p:cTn id="18" dur="500" fill="hold"/>
                                        <p:tgtEl>
                                          <p:spTgt spid="26"/>
                                        </p:tgtEl>
                                        <p:attrNameLst>
                                          <p:attrName>ppt_w</p:attrName>
                                        </p:attrNameLst>
                                      </p:cBhvr>
                                      <p:tavLst>
                                        <p:tav tm="0">
                                          <p:val>
                                            <p:fltVal val="0"/>
                                          </p:val>
                                        </p:tav>
                                        <p:tav tm="100000">
                                          <p:val>
                                            <p:strVal val="#ppt_w"/>
                                          </p:val>
                                        </p:tav>
                                      </p:tavLst>
                                    </p:anim>
                                    <p:anim calcmode="lin" valueType="num">
                                      <p:cBhvr>
                                        <p:cTn id="19" dur="500" fill="hold"/>
                                        <p:tgtEl>
                                          <p:spTgt spid="26"/>
                                        </p:tgtEl>
                                        <p:attrNameLst>
                                          <p:attrName>ppt_h</p:attrName>
                                        </p:attrNameLst>
                                      </p:cBhvr>
                                      <p:tavLst>
                                        <p:tav tm="0">
                                          <p:val>
                                            <p:fltVal val="0"/>
                                          </p:val>
                                        </p:tav>
                                        <p:tav tm="100000">
                                          <p:val>
                                            <p:strVal val="#ppt_h"/>
                                          </p:val>
                                        </p:tav>
                                      </p:tavLst>
                                    </p:anim>
                                    <p:animEffect transition="in" filter="fade">
                                      <p:cBhvr>
                                        <p:cTn id="20" dur="500"/>
                                        <p:tgtEl>
                                          <p:spTgt spid="26"/>
                                        </p:tgtEl>
                                      </p:cBhvr>
                                    </p:animEffect>
                                    <p:anim calcmode="lin" valueType="num">
                                      <p:cBhvr>
                                        <p:cTn id="21" dur="500" fill="hold"/>
                                        <p:tgtEl>
                                          <p:spTgt spid="26"/>
                                        </p:tgtEl>
                                        <p:attrNameLst>
                                          <p:attrName>ppt_x</p:attrName>
                                        </p:attrNameLst>
                                      </p:cBhvr>
                                      <p:tavLst>
                                        <p:tav tm="0">
                                          <p:val>
                                            <p:fltVal val="0.5"/>
                                          </p:val>
                                        </p:tav>
                                        <p:tav tm="100000">
                                          <p:val>
                                            <p:strVal val="#ppt_x"/>
                                          </p:val>
                                        </p:tav>
                                      </p:tavLst>
                                    </p:anim>
                                    <p:anim calcmode="lin" valueType="num">
                                      <p:cBhvr>
                                        <p:cTn id="22" dur="500" fill="hold"/>
                                        <p:tgtEl>
                                          <p:spTgt spid="26"/>
                                        </p:tgtEl>
                                        <p:attrNameLst>
                                          <p:attrName>ppt_y</p:attrName>
                                        </p:attrNameLst>
                                      </p:cBhvr>
                                      <p:tavLst>
                                        <p:tav tm="0">
                                          <p:val>
                                            <p:fltVal val="0.5"/>
                                          </p:val>
                                        </p:tav>
                                        <p:tav tm="100000">
                                          <p:val>
                                            <p:strVal val="#ppt_y"/>
                                          </p:val>
                                        </p:tav>
                                      </p:tavLst>
                                    </p:anim>
                                  </p:childTnLst>
                                </p:cTn>
                              </p:par>
                            </p:childTnLst>
                          </p:cTn>
                        </p:par>
                        <p:par>
                          <p:cTn id="23" fill="hold">
                            <p:stCondLst>
                              <p:cond delay="2000"/>
                            </p:stCondLst>
                            <p:childTnLst>
                              <p:par>
                                <p:cTn id="24" presetID="42" presetClass="entr" presetSubtype="0" fill="hold" grpId="0" nodeType="afterEffect">
                                  <p:stCondLst>
                                    <p:cond delay="0"/>
                                  </p:stCondLst>
                                  <p:childTnLst>
                                    <p:set>
                                      <p:cBhvr>
                                        <p:cTn id="25" dur="1" fill="hold">
                                          <p:stCondLst>
                                            <p:cond delay="0"/>
                                          </p:stCondLst>
                                        </p:cTn>
                                        <p:tgtEl>
                                          <p:spTgt spid="46"/>
                                        </p:tgtEl>
                                        <p:attrNameLst>
                                          <p:attrName>style.visibility</p:attrName>
                                        </p:attrNameLst>
                                      </p:cBhvr>
                                      <p:to>
                                        <p:strVal val="visible"/>
                                      </p:to>
                                    </p:set>
                                    <p:animEffect transition="in" filter="fade">
                                      <p:cBhvr>
                                        <p:cTn id="26" dur="1000"/>
                                        <p:tgtEl>
                                          <p:spTgt spid="46"/>
                                        </p:tgtEl>
                                      </p:cBhvr>
                                    </p:animEffect>
                                    <p:anim calcmode="lin" valueType="num">
                                      <p:cBhvr>
                                        <p:cTn id="27" dur="1000" fill="hold"/>
                                        <p:tgtEl>
                                          <p:spTgt spid="46"/>
                                        </p:tgtEl>
                                        <p:attrNameLst>
                                          <p:attrName>ppt_x</p:attrName>
                                        </p:attrNameLst>
                                      </p:cBhvr>
                                      <p:tavLst>
                                        <p:tav tm="0">
                                          <p:val>
                                            <p:strVal val="#ppt_x"/>
                                          </p:val>
                                        </p:tav>
                                        <p:tav tm="100000">
                                          <p:val>
                                            <p:strVal val="#ppt_x"/>
                                          </p:val>
                                        </p:tav>
                                      </p:tavLst>
                                    </p:anim>
                                    <p:anim calcmode="lin" valueType="num">
                                      <p:cBhvr>
                                        <p:cTn id="28" dur="1000" fill="hold"/>
                                        <p:tgtEl>
                                          <p:spTgt spid="46"/>
                                        </p:tgtEl>
                                        <p:attrNameLst>
                                          <p:attrName>ppt_y</p:attrName>
                                        </p:attrNameLst>
                                      </p:cBhvr>
                                      <p:tavLst>
                                        <p:tav tm="0">
                                          <p:val>
                                            <p:strVal val="#ppt_y+.1"/>
                                          </p:val>
                                        </p:tav>
                                        <p:tav tm="100000">
                                          <p:val>
                                            <p:strVal val="#ppt_y"/>
                                          </p:val>
                                        </p:tav>
                                      </p:tavLst>
                                    </p:anim>
                                  </p:childTnLst>
                                </p:cTn>
                              </p:par>
                            </p:childTnLst>
                          </p:cTn>
                        </p:par>
                        <p:par>
                          <p:cTn id="29" fill="hold">
                            <p:stCondLst>
                              <p:cond delay="3000"/>
                            </p:stCondLst>
                            <p:childTnLst>
                              <p:par>
                                <p:cTn id="30" presetID="37" presetClass="entr" presetSubtype="0" fill="hold" grpId="0" nodeType="after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750"/>
                                        <p:tgtEl>
                                          <p:spTgt spid="6"/>
                                        </p:tgtEl>
                                      </p:cBhvr>
                                    </p:animEffect>
                                    <p:anim calcmode="lin" valueType="num">
                                      <p:cBhvr>
                                        <p:cTn id="33" dur="750" fill="hold"/>
                                        <p:tgtEl>
                                          <p:spTgt spid="6"/>
                                        </p:tgtEl>
                                        <p:attrNameLst>
                                          <p:attrName>ppt_x</p:attrName>
                                        </p:attrNameLst>
                                      </p:cBhvr>
                                      <p:tavLst>
                                        <p:tav tm="0">
                                          <p:val>
                                            <p:strVal val="#ppt_x"/>
                                          </p:val>
                                        </p:tav>
                                        <p:tav tm="100000">
                                          <p:val>
                                            <p:strVal val="#ppt_x"/>
                                          </p:val>
                                        </p:tav>
                                      </p:tavLst>
                                    </p:anim>
                                    <p:anim calcmode="lin" valueType="num">
                                      <p:cBhvr>
                                        <p:cTn id="34" dur="675" decel="100000" fill="hold"/>
                                        <p:tgtEl>
                                          <p:spTgt spid="6"/>
                                        </p:tgtEl>
                                        <p:attrNameLst>
                                          <p:attrName>ppt_y</p:attrName>
                                        </p:attrNameLst>
                                      </p:cBhvr>
                                      <p:tavLst>
                                        <p:tav tm="0">
                                          <p:val>
                                            <p:strVal val="#ppt_y+1"/>
                                          </p:val>
                                        </p:tav>
                                        <p:tav tm="100000">
                                          <p:val>
                                            <p:strVal val="#ppt_y-.03"/>
                                          </p:val>
                                        </p:tav>
                                      </p:tavLst>
                                    </p:anim>
                                    <p:anim calcmode="lin" valueType="num">
                                      <p:cBhvr>
                                        <p:cTn id="35" dur="75" accel="100000" fill="hold">
                                          <p:stCondLst>
                                            <p:cond delay="675"/>
                                          </p:stCondLst>
                                        </p:cTn>
                                        <p:tgtEl>
                                          <p:spTgt spid="6"/>
                                        </p:tgtEl>
                                        <p:attrNameLst>
                                          <p:attrName>ppt_y</p:attrName>
                                        </p:attrNameLst>
                                      </p:cBhvr>
                                      <p:tavLst>
                                        <p:tav tm="0">
                                          <p:val>
                                            <p:strVal val="#ppt_y-.03"/>
                                          </p:val>
                                        </p:tav>
                                        <p:tav tm="100000">
                                          <p:val>
                                            <p:strVal val="#ppt_y"/>
                                          </p:val>
                                        </p:tav>
                                      </p:tavLst>
                                    </p:anim>
                                  </p:childTnLst>
                                </p:cTn>
                              </p:par>
                            </p:childTnLst>
                          </p:cTn>
                        </p:par>
                        <p:par>
                          <p:cTn id="36" fill="hold">
                            <p:stCondLst>
                              <p:cond delay="3750"/>
                            </p:stCondLst>
                            <p:childTnLst>
                              <p:par>
                                <p:cTn id="37" presetID="53" presetClass="entr" presetSubtype="528" fill="hold" grpId="0" nodeType="afterEffect">
                                  <p:stCondLst>
                                    <p:cond delay="0"/>
                                  </p:stCondLst>
                                  <p:childTnLst>
                                    <p:set>
                                      <p:cBhvr>
                                        <p:cTn id="38" dur="1" fill="hold">
                                          <p:stCondLst>
                                            <p:cond delay="0"/>
                                          </p:stCondLst>
                                        </p:cTn>
                                        <p:tgtEl>
                                          <p:spTgt spid="72"/>
                                        </p:tgtEl>
                                        <p:attrNameLst>
                                          <p:attrName>style.visibility</p:attrName>
                                        </p:attrNameLst>
                                      </p:cBhvr>
                                      <p:to>
                                        <p:strVal val="visible"/>
                                      </p:to>
                                    </p:set>
                                    <p:anim calcmode="lin" valueType="num">
                                      <p:cBhvr>
                                        <p:cTn id="39" dur="500" fill="hold"/>
                                        <p:tgtEl>
                                          <p:spTgt spid="72"/>
                                        </p:tgtEl>
                                        <p:attrNameLst>
                                          <p:attrName>ppt_w</p:attrName>
                                        </p:attrNameLst>
                                      </p:cBhvr>
                                      <p:tavLst>
                                        <p:tav tm="0">
                                          <p:val>
                                            <p:fltVal val="0"/>
                                          </p:val>
                                        </p:tav>
                                        <p:tav tm="100000">
                                          <p:val>
                                            <p:strVal val="#ppt_w"/>
                                          </p:val>
                                        </p:tav>
                                      </p:tavLst>
                                    </p:anim>
                                    <p:anim calcmode="lin" valueType="num">
                                      <p:cBhvr>
                                        <p:cTn id="40" dur="500" fill="hold"/>
                                        <p:tgtEl>
                                          <p:spTgt spid="72"/>
                                        </p:tgtEl>
                                        <p:attrNameLst>
                                          <p:attrName>ppt_h</p:attrName>
                                        </p:attrNameLst>
                                      </p:cBhvr>
                                      <p:tavLst>
                                        <p:tav tm="0">
                                          <p:val>
                                            <p:fltVal val="0"/>
                                          </p:val>
                                        </p:tav>
                                        <p:tav tm="100000">
                                          <p:val>
                                            <p:strVal val="#ppt_h"/>
                                          </p:val>
                                        </p:tav>
                                      </p:tavLst>
                                    </p:anim>
                                    <p:animEffect transition="in" filter="fade">
                                      <p:cBhvr>
                                        <p:cTn id="41" dur="500"/>
                                        <p:tgtEl>
                                          <p:spTgt spid="72"/>
                                        </p:tgtEl>
                                      </p:cBhvr>
                                    </p:animEffect>
                                    <p:anim calcmode="lin" valueType="num">
                                      <p:cBhvr>
                                        <p:cTn id="42" dur="500" fill="hold"/>
                                        <p:tgtEl>
                                          <p:spTgt spid="72"/>
                                        </p:tgtEl>
                                        <p:attrNameLst>
                                          <p:attrName>ppt_x</p:attrName>
                                        </p:attrNameLst>
                                      </p:cBhvr>
                                      <p:tavLst>
                                        <p:tav tm="0">
                                          <p:val>
                                            <p:fltVal val="0.5"/>
                                          </p:val>
                                        </p:tav>
                                        <p:tav tm="100000">
                                          <p:val>
                                            <p:strVal val="#ppt_x"/>
                                          </p:val>
                                        </p:tav>
                                      </p:tavLst>
                                    </p:anim>
                                    <p:anim calcmode="lin" valueType="num">
                                      <p:cBhvr>
                                        <p:cTn id="43" dur="500" fill="hold"/>
                                        <p:tgtEl>
                                          <p:spTgt spid="72"/>
                                        </p:tgtEl>
                                        <p:attrNameLst>
                                          <p:attrName>ppt_y</p:attrName>
                                        </p:attrNameLst>
                                      </p:cBhvr>
                                      <p:tavLst>
                                        <p:tav tm="0">
                                          <p:val>
                                            <p:fltVal val="0.5"/>
                                          </p:val>
                                        </p:tav>
                                        <p:tav tm="100000">
                                          <p:val>
                                            <p:strVal val="#ppt_y"/>
                                          </p:val>
                                        </p:tav>
                                      </p:tavLst>
                                    </p:anim>
                                  </p:childTnLst>
                                </p:cTn>
                              </p:par>
                              <p:par>
                                <p:cTn id="44" presetID="53" presetClass="entr" presetSubtype="528" fill="hold" nodeType="withEffect">
                                  <p:stCondLst>
                                    <p:cond delay="0"/>
                                  </p:stCondLst>
                                  <p:childTnLst>
                                    <p:set>
                                      <p:cBhvr>
                                        <p:cTn id="45" dur="1" fill="hold">
                                          <p:stCondLst>
                                            <p:cond delay="0"/>
                                          </p:stCondLst>
                                        </p:cTn>
                                        <p:tgtEl>
                                          <p:spTgt spid="81"/>
                                        </p:tgtEl>
                                        <p:attrNameLst>
                                          <p:attrName>style.visibility</p:attrName>
                                        </p:attrNameLst>
                                      </p:cBhvr>
                                      <p:to>
                                        <p:strVal val="visible"/>
                                      </p:to>
                                    </p:set>
                                    <p:anim calcmode="lin" valueType="num">
                                      <p:cBhvr>
                                        <p:cTn id="46" dur="500" fill="hold"/>
                                        <p:tgtEl>
                                          <p:spTgt spid="81"/>
                                        </p:tgtEl>
                                        <p:attrNameLst>
                                          <p:attrName>ppt_w</p:attrName>
                                        </p:attrNameLst>
                                      </p:cBhvr>
                                      <p:tavLst>
                                        <p:tav tm="0">
                                          <p:val>
                                            <p:fltVal val="0"/>
                                          </p:val>
                                        </p:tav>
                                        <p:tav tm="100000">
                                          <p:val>
                                            <p:strVal val="#ppt_w"/>
                                          </p:val>
                                        </p:tav>
                                      </p:tavLst>
                                    </p:anim>
                                    <p:anim calcmode="lin" valueType="num">
                                      <p:cBhvr>
                                        <p:cTn id="47" dur="500" fill="hold"/>
                                        <p:tgtEl>
                                          <p:spTgt spid="81"/>
                                        </p:tgtEl>
                                        <p:attrNameLst>
                                          <p:attrName>ppt_h</p:attrName>
                                        </p:attrNameLst>
                                      </p:cBhvr>
                                      <p:tavLst>
                                        <p:tav tm="0">
                                          <p:val>
                                            <p:fltVal val="0"/>
                                          </p:val>
                                        </p:tav>
                                        <p:tav tm="100000">
                                          <p:val>
                                            <p:strVal val="#ppt_h"/>
                                          </p:val>
                                        </p:tav>
                                      </p:tavLst>
                                    </p:anim>
                                    <p:animEffect transition="in" filter="fade">
                                      <p:cBhvr>
                                        <p:cTn id="48" dur="500"/>
                                        <p:tgtEl>
                                          <p:spTgt spid="81"/>
                                        </p:tgtEl>
                                      </p:cBhvr>
                                    </p:animEffect>
                                    <p:anim calcmode="lin" valueType="num">
                                      <p:cBhvr>
                                        <p:cTn id="49" dur="500" fill="hold"/>
                                        <p:tgtEl>
                                          <p:spTgt spid="81"/>
                                        </p:tgtEl>
                                        <p:attrNameLst>
                                          <p:attrName>ppt_x</p:attrName>
                                        </p:attrNameLst>
                                      </p:cBhvr>
                                      <p:tavLst>
                                        <p:tav tm="0">
                                          <p:val>
                                            <p:fltVal val="0.5"/>
                                          </p:val>
                                        </p:tav>
                                        <p:tav tm="100000">
                                          <p:val>
                                            <p:strVal val="#ppt_x"/>
                                          </p:val>
                                        </p:tav>
                                      </p:tavLst>
                                    </p:anim>
                                    <p:anim calcmode="lin" valueType="num">
                                      <p:cBhvr>
                                        <p:cTn id="50" dur="500" fill="hold"/>
                                        <p:tgtEl>
                                          <p:spTgt spid="81"/>
                                        </p:tgtEl>
                                        <p:attrNameLst>
                                          <p:attrName>ppt_y</p:attrName>
                                        </p:attrNameLst>
                                      </p:cBhvr>
                                      <p:tavLst>
                                        <p:tav tm="0">
                                          <p:val>
                                            <p:fltVal val="0.5"/>
                                          </p:val>
                                        </p:tav>
                                        <p:tav tm="100000">
                                          <p:val>
                                            <p:strVal val="#ppt_y"/>
                                          </p:val>
                                        </p:tav>
                                      </p:tavLst>
                                    </p:anim>
                                  </p:childTnLst>
                                </p:cTn>
                              </p:par>
                            </p:childTnLst>
                          </p:cTn>
                        </p:par>
                        <p:par>
                          <p:cTn id="51" fill="hold">
                            <p:stCondLst>
                              <p:cond delay="4250"/>
                            </p:stCondLst>
                            <p:childTnLst>
                              <p:par>
                                <p:cTn id="52" presetID="42" presetClass="entr" presetSubtype="0" fill="hold" grpId="0" nodeType="afterEffect">
                                  <p:stCondLst>
                                    <p:cond delay="0"/>
                                  </p:stCondLst>
                                  <p:childTnLst>
                                    <p:set>
                                      <p:cBhvr>
                                        <p:cTn id="53" dur="1" fill="hold">
                                          <p:stCondLst>
                                            <p:cond delay="0"/>
                                          </p:stCondLst>
                                        </p:cTn>
                                        <p:tgtEl>
                                          <p:spTgt spid="70"/>
                                        </p:tgtEl>
                                        <p:attrNameLst>
                                          <p:attrName>style.visibility</p:attrName>
                                        </p:attrNameLst>
                                      </p:cBhvr>
                                      <p:to>
                                        <p:strVal val="visible"/>
                                      </p:to>
                                    </p:set>
                                    <p:animEffect transition="in" filter="fade">
                                      <p:cBhvr>
                                        <p:cTn id="54" dur="1000"/>
                                        <p:tgtEl>
                                          <p:spTgt spid="70"/>
                                        </p:tgtEl>
                                      </p:cBhvr>
                                    </p:animEffect>
                                    <p:anim calcmode="lin" valueType="num">
                                      <p:cBhvr>
                                        <p:cTn id="55" dur="1000" fill="hold"/>
                                        <p:tgtEl>
                                          <p:spTgt spid="70"/>
                                        </p:tgtEl>
                                        <p:attrNameLst>
                                          <p:attrName>ppt_x</p:attrName>
                                        </p:attrNameLst>
                                      </p:cBhvr>
                                      <p:tavLst>
                                        <p:tav tm="0">
                                          <p:val>
                                            <p:strVal val="#ppt_x"/>
                                          </p:val>
                                        </p:tav>
                                        <p:tav tm="100000">
                                          <p:val>
                                            <p:strVal val="#ppt_x"/>
                                          </p:val>
                                        </p:tav>
                                      </p:tavLst>
                                    </p:anim>
                                    <p:anim calcmode="lin" valueType="num">
                                      <p:cBhvr>
                                        <p:cTn id="56" dur="1000" fill="hold"/>
                                        <p:tgtEl>
                                          <p:spTgt spid="70"/>
                                        </p:tgtEl>
                                        <p:attrNameLst>
                                          <p:attrName>ppt_y</p:attrName>
                                        </p:attrNameLst>
                                      </p:cBhvr>
                                      <p:tavLst>
                                        <p:tav tm="0">
                                          <p:val>
                                            <p:strVal val="#ppt_y+.1"/>
                                          </p:val>
                                        </p:tav>
                                        <p:tav tm="100000">
                                          <p:val>
                                            <p:strVal val="#ppt_y"/>
                                          </p:val>
                                        </p:tav>
                                      </p:tavLst>
                                    </p:anim>
                                  </p:childTnLst>
                                </p:cTn>
                              </p:par>
                            </p:childTnLst>
                          </p:cTn>
                        </p:par>
                        <p:par>
                          <p:cTn id="57" fill="hold">
                            <p:stCondLst>
                              <p:cond delay="5250"/>
                            </p:stCondLst>
                            <p:childTnLst>
                              <p:par>
                                <p:cTn id="58" presetID="37" presetClass="entr" presetSubtype="0" fill="hold" grpId="0" nodeType="afterEffect">
                                  <p:stCondLst>
                                    <p:cond delay="0"/>
                                  </p:stCondLst>
                                  <p:childTnLst>
                                    <p:set>
                                      <p:cBhvr>
                                        <p:cTn id="59" dur="1" fill="hold">
                                          <p:stCondLst>
                                            <p:cond delay="0"/>
                                          </p:stCondLst>
                                        </p:cTn>
                                        <p:tgtEl>
                                          <p:spTgt spid="8"/>
                                        </p:tgtEl>
                                        <p:attrNameLst>
                                          <p:attrName>style.visibility</p:attrName>
                                        </p:attrNameLst>
                                      </p:cBhvr>
                                      <p:to>
                                        <p:strVal val="visible"/>
                                      </p:to>
                                    </p:set>
                                    <p:animEffect transition="in" filter="fade">
                                      <p:cBhvr>
                                        <p:cTn id="60" dur="750"/>
                                        <p:tgtEl>
                                          <p:spTgt spid="8"/>
                                        </p:tgtEl>
                                      </p:cBhvr>
                                    </p:animEffect>
                                    <p:anim calcmode="lin" valueType="num">
                                      <p:cBhvr>
                                        <p:cTn id="61" dur="750" fill="hold"/>
                                        <p:tgtEl>
                                          <p:spTgt spid="8"/>
                                        </p:tgtEl>
                                        <p:attrNameLst>
                                          <p:attrName>ppt_x</p:attrName>
                                        </p:attrNameLst>
                                      </p:cBhvr>
                                      <p:tavLst>
                                        <p:tav tm="0">
                                          <p:val>
                                            <p:strVal val="#ppt_x"/>
                                          </p:val>
                                        </p:tav>
                                        <p:tav tm="100000">
                                          <p:val>
                                            <p:strVal val="#ppt_x"/>
                                          </p:val>
                                        </p:tav>
                                      </p:tavLst>
                                    </p:anim>
                                    <p:anim calcmode="lin" valueType="num">
                                      <p:cBhvr>
                                        <p:cTn id="62" dur="675" decel="100000" fill="hold"/>
                                        <p:tgtEl>
                                          <p:spTgt spid="8"/>
                                        </p:tgtEl>
                                        <p:attrNameLst>
                                          <p:attrName>ppt_y</p:attrName>
                                        </p:attrNameLst>
                                      </p:cBhvr>
                                      <p:tavLst>
                                        <p:tav tm="0">
                                          <p:val>
                                            <p:strVal val="#ppt_y+1"/>
                                          </p:val>
                                        </p:tav>
                                        <p:tav tm="100000">
                                          <p:val>
                                            <p:strVal val="#ppt_y-.03"/>
                                          </p:val>
                                        </p:tav>
                                      </p:tavLst>
                                    </p:anim>
                                    <p:anim calcmode="lin" valueType="num">
                                      <p:cBhvr>
                                        <p:cTn id="63" dur="75" accel="100000" fill="hold">
                                          <p:stCondLst>
                                            <p:cond delay="675"/>
                                          </p:stCondLst>
                                        </p:cTn>
                                        <p:tgtEl>
                                          <p:spTgt spid="8"/>
                                        </p:tgtEl>
                                        <p:attrNameLst>
                                          <p:attrName>ppt_y</p:attrName>
                                        </p:attrNameLst>
                                      </p:cBhvr>
                                      <p:tavLst>
                                        <p:tav tm="0">
                                          <p:val>
                                            <p:strVal val="#ppt_y-.03"/>
                                          </p:val>
                                        </p:tav>
                                        <p:tav tm="100000">
                                          <p:val>
                                            <p:strVal val="#ppt_y"/>
                                          </p:val>
                                        </p:tav>
                                      </p:tavLst>
                                    </p:anim>
                                  </p:childTnLst>
                                </p:cTn>
                              </p:par>
                            </p:childTnLst>
                          </p:cTn>
                        </p:par>
                        <p:par>
                          <p:cTn id="64" fill="hold">
                            <p:stCondLst>
                              <p:cond delay="6000"/>
                            </p:stCondLst>
                            <p:childTnLst>
                              <p:par>
                                <p:cTn id="65" presetID="53" presetClass="entr" presetSubtype="528" fill="hold" grpId="0" nodeType="afterEffect">
                                  <p:stCondLst>
                                    <p:cond delay="0"/>
                                  </p:stCondLst>
                                  <p:childTnLst>
                                    <p:set>
                                      <p:cBhvr>
                                        <p:cTn id="66" dur="1" fill="hold">
                                          <p:stCondLst>
                                            <p:cond delay="0"/>
                                          </p:stCondLst>
                                        </p:cTn>
                                        <p:tgtEl>
                                          <p:spTgt spid="61"/>
                                        </p:tgtEl>
                                        <p:attrNameLst>
                                          <p:attrName>style.visibility</p:attrName>
                                        </p:attrNameLst>
                                      </p:cBhvr>
                                      <p:to>
                                        <p:strVal val="visible"/>
                                      </p:to>
                                    </p:set>
                                    <p:anim calcmode="lin" valueType="num">
                                      <p:cBhvr>
                                        <p:cTn id="67" dur="500" fill="hold"/>
                                        <p:tgtEl>
                                          <p:spTgt spid="61"/>
                                        </p:tgtEl>
                                        <p:attrNameLst>
                                          <p:attrName>ppt_w</p:attrName>
                                        </p:attrNameLst>
                                      </p:cBhvr>
                                      <p:tavLst>
                                        <p:tav tm="0">
                                          <p:val>
                                            <p:fltVal val="0"/>
                                          </p:val>
                                        </p:tav>
                                        <p:tav tm="100000">
                                          <p:val>
                                            <p:strVal val="#ppt_w"/>
                                          </p:val>
                                        </p:tav>
                                      </p:tavLst>
                                    </p:anim>
                                    <p:anim calcmode="lin" valueType="num">
                                      <p:cBhvr>
                                        <p:cTn id="68" dur="500" fill="hold"/>
                                        <p:tgtEl>
                                          <p:spTgt spid="61"/>
                                        </p:tgtEl>
                                        <p:attrNameLst>
                                          <p:attrName>ppt_h</p:attrName>
                                        </p:attrNameLst>
                                      </p:cBhvr>
                                      <p:tavLst>
                                        <p:tav tm="0">
                                          <p:val>
                                            <p:fltVal val="0"/>
                                          </p:val>
                                        </p:tav>
                                        <p:tav tm="100000">
                                          <p:val>
                                            <p:strVal val="#ppt_h"/>
                                          </p:val>
                                        </p:tav>
                                      </p:tavLst>
                                    </p:anim>
                                    <p:animEffect transition="in" filter="fade">
                                      <p:cBhvr>
                                        <p:cTn id="69" dur="500"/>
                                        <p:tgtEl>
                                          <p:spTgt spid="61"/>
                                        </p:tgtEl>
                                      </p:cBhvr>
                                    </p:animEffect>
                                    <p:anim calcmode="lin" valueType="num">
                                      <p:cBhvr>
                                        <p:cTn id="70" dur="500" fill="hold"/>
                                        <p:tgtEl>
                                          <p:spTgt spid="61"/>
                                        </p:tgtEl>
                                        <p:attrNameLst>
                                          <p:attrName>ppt_x</p:attrName>
                                        </p:attrNameLst>
                                      </p:cBhvr>
                                      <p:tavLst>
                                        <p:tav tm="0">
                                          <p:val>
                                            <p:fltVal val="0.5"/>
                                          </p:val>
                                        </p:tav>
                                        <p:tav tm="100000">
                                          <p:val>
                                            <p:strVal val="#ppt_x"/>
                                          </p:val>
                                        </p:tav>
                                      </p:tavLst>
                                    </p:anim>
                                    <p:anim calcmode="lin" valueType="num">
                                      <p:cBhvr>
                                        <p:cTn id="71" dur="500" fill="hold"/>
                                        <p:tgtEl>
                                          <p:spTgt spid="61"/>
                                        </p:tgtEl>
                                        <p:attrNameLst>
                                          <p:attrName>ppt_y</p:attrName>
                                        </p:attrNameLst>
                                      </p:cBhvr>
                                      <p:tavLst>
                                        <p:tav tm="0">
                                          <p:val>
                                            <p:fltVal val="0.5"/>
                                          </p:val>
                                        </p:tav>
                                        <p:tav tm="100000">
                                          <p:val>
                                            <p:strVal val="#ppt_y"/>
                                          </p:val>
                                        </p:tav>
                                      </p:tavLst>
                                    </p:anim>
                                  </p:childTnLst>
                                </p:cTn>
                              </p:par>
                              <p:par>
                                <p:cTn id="72" presetID="53" presetClass="entr" presetSubtype="528" fill="hold" nodeType="withEffect">
                                  <p:stCondLst>
                                    <p:cond delay="0"/>
                                  </p:stCondLst>
                                  <p:childTnLst>
                                    <p:set>
                                      <p:cBhvr>
                                        <p:cTn id="73" dur="1" fill="hold">
                                          <p:stCondLst>
                                            <p:cond delay="0"/>
                                          </p:stCondLst>
                                        </p:cTn>
                                        <p:tgtEl>
                                          <p:spTgt spid="85"/>
                                        </p:tgtEl>
                                        <p:attrNameLst>
                                          <p:attrName>style.visibility</p:attrName>
                                        </p:attrNameLst>
                                      </p:cBhvr>
                                      <p:to>
                                        <p:strVal val="visible"/>
                                      </p:to>
                                    </p:set>
                                    <p:anim calcmode="lin" valueType="num">
                                      <p:cBhvr>
                                        <p:cTn id="74" dur="500" fill="hold"/>
                                        <p:tgtEl>
                                          <p:spTgt spid="85"/>
                                        </p:tgtEl>
                                        <p:attrNameLst>
                                          <p:attrName>ppt_w</p:attrName>
                                        </p:attrNameLst>
                                      </p:cBhvr>
                                      <p:tavLst>
                                        <p:tav tm="0">
                                          <p:val>
                                            <p:fltVal val="0"/>
                                          </p:val>
                                        </p:tav>
                                        <p:tav tm="100000">
                                          <p:val>
                                            <p:strVal val="#ppt_w"/>
                                          </p:val>
                                        </p:tav>
                                      </p:tavLst>
                                    </p:anim>
                                    <p:anim calcmode="lin" valueType="num">
                                      <p:cBhvr>
                                        <p:cTn id="75" dur="500" fill="hold"/>
                                        <p:tgtEl>
                                          <p:spTgt spid="85"/>
                                        </p:tgtEl>
                                        <p:attrNameLst>
                                          <p:attrName>ppt_h</p:attrName>
                                        </p:attrNameLst>
                                      </p:cBhvr>
                                      <p:tavLst>
                                        <p:tav tm="0">
                                          <p:val>
                                            <p:fltVal val="0"/>
                                          </p:val>
                                        </p:tav>
                                        <p:tav tm="100000">
                                          <p:val>
                                            <p:strVal val="#ppt_h"/>
                                          </p:val>
                                        </p:tav>
                                      </p:tavLst>
                                    </p:anim>
                                    <p:animEffect transition="in" filter="fade">
                                      <p:cBhvr>
                                        <p:cTn id="76" dur="500"/>
                                        <p:tgtEl>
                                          <p:spTgt spid="85"/>
                                        </p:tgtEl>
                                      </p:cBhvr>
                                    </p:animEffect>
                                    <p:anim calcmode="lin" valueType="num">
                                      <p:cBhvr>
                                        <p:cTn id="77" dur="500" fill="hold"/>
                                        <p:tgtEl>
                                          <p:spTgt spid="85"/>
                                        </p:tgtEl>
                                        <p:attrNameLst>
                                          <p:attrName>ppt_x</p:attrName>
                                        </p:attrNameLst>
                                      </p:cBhvr>
                                      <p:tavLst>
                                        <p:tav tm="0">
                                          <p:val>
                                            <p:fltVal val="0.5"/>
                                          </p:val>
                                        </p:tav>
                                        <p:tav tm="100000">
                                          <p:val>
                                            <p:strVal val="#ppt_x"/>
                                          </p:val>
                                        </p:tav>
                                      </p:tavLst>
                                    </p:anim>
                                    <p:anim calcmode="lin" valueType="num">
                                      <p:cBhvr>
                                        <p:cTn id="78" dur="500" fill="hold"/>
                                        <p:tgtEl>
                                          <p:spTgt spid="85"/>
                                        </p:tgtEl>
                                        <p:attrNameLst>
                                          <p:attrName>ppt_y</p:attrName>
                                        </p:attrNameLst>
                                      </p:cBhvr>
                                      <p:tavLst>
                                        <p:tav tm="0">
                                          <p:val>
                                            <p:fltVal val="0.5"/>
                                          </p:val>
                                        </p:tav>
                                        <p:tav tm="100000">
                                          <p:val>
                                            <p:strVal val="#ppt_y"/>
                                          </p:val>
                                        </p:tav>
                                      </p:tavLst>
                                    </p:anim>
                                  </p:childTnLst>
                                </p:cTn>
                              </p:par>
                            </p:childTnLst>
                          </p:cTn>
                        </p:par>
                        <p:par>
                          <p:cTn id="79" fill="hold">
                            <p:stCondLst>
                              <p:cond delay="6500"/>
                            </p:stCondLst>
                            <p:childTnLst>
                              <p:par>
                                <p:cTn id="80" presetID="42" presetClass="entr" presetSubtype="0" fill="hold" grpId="0" nodeType="afterEffect">
                                  <p:stCondLst>
                                    <p:cond delay="0"/>
                                  </p:stCondLst>
                                  <p:childTnLst>
                                    <p:set>
                                      <p:cBhvr>
                                        <p:cTn id="81" dur="1" fill="hold">
                                          <p:stCondLst>
                                            <p:cond delay="0"/>
                                          </p:stCondLst>
                                        </p:cTn>
                                        <p:tgtEl>
                                          <p:spTgt spid="59"/>
                                        </p:tgtEl>
                                        <p:attrNameLst>
                                          <p:attrName>style.visibility</p:attrName>
                                        </p:attrNameLst>
                                      </p:cBhvr>
                                      <p:to>
                                        <p:strVal val="visible"/>
                                      </p:to>
                                    </p:set>
                                    <p:animEffect transition="in" filter="fade">
                                      <p:cBhvr>
                                        <p:cTn id="82" dur="1000"/>
                                        <p:tgtEl>
                                          <p:spTgt spid="59"/>
                                        </p:tgtEl>
                                      </p:cBhvr>
                                    </p:animEffect>
                                    <p:anim calcmode="lin" valueType="num">
                                      <p:cBhvr>
                                        <p:cTn id="83" dur="1000" fill="hold"/>
                                        <p:tgtEl>
                                          <p:spTgt spid="59"/>
                                        </p:tgtEl>
                                        <p:attrNameLst>
                                          <p:attrName>ppt_x</p:attrName>
                                        </p:attrNameLst>
                                      </p:cBhvr>
                                      <p:tavLst>
                                        <p:tav tm="0">
                                          <p:val>
                                            <p:strVal val="#ppt_x"/>
                                          </p:val>
                                        </p:tav>
                                        <p:tav tm="100000">
                                          <p:val>
                                            <p:strVal val="#ppt_x"/>
                                          </p:val>
                                        </p:tav>
                                      </p:tavLst>
                                    </p:anim>
                                    <p:anim calcmode="lin" valueType="num">
                                      <p:cBhvr>
                                        <p:cTn id="84" dur="1000" fill="hold"/>
                                        <p:tgtEl>
                                          <p:spTgt spid="59"/>
                                        </p:tgtEl>
                                        <p:attrNameLst>
                                          <p:attrName>ppt_y</p:attrName>
                                        </p:attrNameLst>
                                      </p:cBhvr>
                                      <p:tavLst>
                                        <p:tav tm="0">
                                          <p:val>
                                            <p:strVal val="#ppt_y+.1"/>
                                          </p:val>
                                        </p:tav>
                                        <p:tav tm="100000">
                                          <p:val>
                                            <p:strVal val="#ppt_y"/>
                                          </p:val>
                                        </p:tav>
                                      </p:tavLst>
                                    </p:anim>
                                  </p:childTnLst>
                                </p:cTn>
                              </p:par>
                            </p:childTnLst>
                          </p:cTn>
                        </p:par>
                        <p:par>
                          <p:cTn id="85" fill="hold">
                            <p:stCondLst>
                              <p:cond delay="7500"/>
                            </p:stCondLst>
                            <p:childTnLst>
                              <p:par>
                                <p:cTn id="86" presetID="37" presetClass="entr" presetSubtype="0" fill="hold" grpId="0" nodeType="afterEffect">
                                  <p:stCondLst>
                                    <p:cond delay="0"/>
                                  </p:stCondLst>
                                  <p:childTnLst>
                                    <p:set>
                                      <p:cBhvr>
                                        <p:cTn id="87" dur="1" fill="hold">
                                          <p:stCondLst>
                                            <p:cond delay="0"/>
                                          </p:stCondLst>
                                        </p:cTn>
                                        <p:tgtEl>
                                          <p:spTgt spid="9"/>
                                        </p:tgtEl>
                                        <p:attrNameLst>
                                          <p:attrName>style.visibility</p:attrName>
                                        </p:attrNameLst>
                                      </p:cBhvr>
                                      <p:to>
                                        <p:strVal val="visible"/>
                                      </p:to>
                                    </p:set>
                                    <p:animEffect transition="in" filter="fade">
                                      <p:cBhvr>
                                        <p:cTn id="88" dur="750"/>
                                        <p:tgtEl>
                                          <p:spTgt spid="9"/>
                                        </p:tgtEl>
                                      </p:cBhvr>
                                    </p:animEffect>
                                    <p:anim calcmode="lin" valueType="num">
                                      <p:cBhvr>
                                        <p:cTn id="89" dur="750" fill="hold"/>
                                        <p:tgtEl>
                                          <p:spTgt spid="9"/>
                                        </p:tgtEl>
                                        <p:attrNameLst>
                                          <p:attrName>ppt_x</p:attrName>
                                        </p:attrNameLst>
                                      </p:cBhvr>
                                      <p:tavLst>
                                        <p:tav tm="0">
                                          <p:val>
                                            <p:strVal val="#ppt_x"/>
                                          </p:val>
                                        </p:tav>
                                        <p:tav tm="100000">
                                          <p:val>
                                            <p:strVal val="#ppt_x"/>
                                          </p:val>
                                        </p:tav>
                                      </p:tavLst>
                                    </p:anim>
                                    <p:anim calcmode="lin" valueType="num">
                                      <p:cBhvr>
                                        <p:cTn id="90" dur="675" decel="100000" fill="hold"/>
                                        <p:tgtEl>
                                          <p:spTgt spid="9"/>
                                        </p:tgtEl>
                                        <p:attrNameLst>
                                          <p:attrName>ppt_y</p:attrName>
                                        </p:attrNameLst>
                                      </p:cBhvr>
                                      <p:tavLst>
                                        <p:tav tm="0">
                                          <p:val>
                                            <p:strVal val="#ppt_y+1"/>
                                          </p:val>
                                        </p:tav>
                                        <p:tav tm="100000">
                                          <p:val>
                                            <p:strVal val="#ppt_y-.03"/>
                                          </p:val>
                                        </p:tav>
                                      </p:tavLst>
                                    </p:anim>
                                    <p:anim calcmode="lin" valueType="num">
                                      <p:cBhvr>
                                        <p:cTn id="91" dur="75" accel="100000" fill="hold">
                                          <p:stCondLst>
                                            <p:cond delay="675"/>
                                          </p:stCondLst>
                                        </p:cTn>
                                        <p:tgtEl>
                                          <p:spTgt spid="9"/>
                                        </p:tgtEl>
                                        <p:attrNameLst>
                                          <p:attrName>ppt_y</p:attrName>
                                        </p:attrNameLst>
                                      </p:cBhvr>
                                      <p:tavLst>
                                        <p:tav tm="0">
                                          <p:val>
                                            <p:strVal val="#ppt_y-.03"/>
                                          </p:val>
                                        </p:tav>
                                        <p:tav tm="100000">
                                          <p:val>
                                            <p:strVal val="#ppt_y"/>
                                          </p:val>
                                        </p:tav>
                                      </p:tavLst>
                                    </p:anim>
                                  </p:childTnLst>
                                </p:cTn>
                              </p:par>
                            </p:childTnLst>
                          </p:cTn>
                        </p:par>
                        <p:par>
                          <p:cTn id="92" fill="hold">
                            <p:stCondLst>
                              <p:cond delay="8250"/>
                            </p:stCondLst>
                            <p:childTnLst>
                              <p:par>
                                <p:cTn id="93" presetID="53" presetClass="entr" presetSubtype="528" fill="hold" grpId="0" nodeType="afterEffect">
                                  <p:stCondLst>
                                    <p:cond delay="0"/>
                                  </p:stCondLst>
                                  <p:childTnLst>
                                    <p:set>
                                      <p:cBhvr>
                                        <p:cTn id="94" dur="1" fill="hold">
                                          <p:stCondLst>
                                            <p:cond delay="0"/>
                                          </p:stCondLst>
                                        </p:cTn>
                                        <p:tgtEl>
                                          <p:spTgt spid="76"/>
                                        </p:tgtEl>
                                        <p:attrNameLst>
                                          <p:attrName>style.visibility</p:attrName>
                                        </p:attrNameLst>
                                      </p:cBhvr>
                                      <p:to>
                                        <p:strVal val="visible"/>
                                      </p:to>
                                    </p:set>
                                    <p:anim calcmode="lin" valueType="num">
                                      <p:cBhvr>
                                        <p:cTn id="95" dur="500" fill="hold"/>
                                        <p:tgtEl>
                                          <p:spTgt spid="76"/>
                                        </p:tgtEl>
                                        <p:attrNameLst>
                                          <p:attrName>ppt_w</p:attrName>
                                        </p:attrNameLst>
                                      </p:cBhvr>
                                      <p:tavLst>
                                        <p:tav tm="0">
                                          <p:val>
                                            <p:fltVal val="0"/>
                                          </p:val>
                                        </p:tav>
                                        <p:tav tm="100000">
                                          <p:val>
                                            <p:strVal val="#ppt_w"/>
                                          </p:val>
                                        </p:tav>
                                      </p:tavLst>
                                    </p:anim>
                                    <p:anim calcmode="lin" valueType="num">
                                      <p:cBhvr>
                                        <p:cTn id="96" dur="500" fill="hold"/>
                                        <p:tgtEl>
                                          <p:spTgt spid="76"/>
                                        </p:tgtEl>
                                        <p:attrNameLst>
                                          <p:attrName>ppt_h</p:attrName>
                                        </p:attrNameLst>
                                      </p:cBhvr>
                                      <p:tavLst>
                                        <p:tav tm="0">
                                          <p:val>
                                            <p:fltVal val="0"/>
                                          </p:val>
                                        </p:tav>
                                        <p:tav tm="100000">
                                          <p:val>
                                            <p:strVal val="#ppt_h"/>
                                          </p:val>
                                        </p:tav>
                                      </p:tavLst>
                                    </p:anim>
                                    <p:animEffect transition="in" filter="fade">
                                      <p:cBhvr>
                                        <p:cTn id="97" dur="500"/>
                                        <p:tgtEl>
                                          <p:spTgt spid="76"/>
                                        </p:tgtEl>
                                      </p:cBhvr>
                                    </p:animEffect>
                                    <p:anim calcmode="lin" valueType="num">
                                      <p:cBhvr>
                                        <p:cTn id="98" dur="500" fill="hold"/>
                                        <p:tgtEl>
                                          <p:spTgt spid="76"/>
                                        </p:tgtEl>
                                        <p:attrNameLst>
                                          <p:attrName>ppt_x</p:attrName>
                                        </p:attrNameLst>
                                      </p:cBhvr>
                                      <p:tavLst>
                                        <p:tav tm="0">
                                          <p:val>
                                            <p:fltVal val="0.5"/>
                                          </p:val>
                                        </p:tav>
                                        <p:tav tm="100000">
                                          <p:val>
                                            <p:strVal val="#ppt_x"/>
                                          </p:val>
                                        </p:tav>
                                      </p:tavLst>
                                    </p:anim>
                                    <p:anim calcmode="lin" valueType="num">
                                      <p:cBhvr>
                                        <p:cTn id="99" dur="500" fill="hold"/>
                                        <p:tgtEl>
                                          <p:spTgt spid="76"/>
                                        </p:tgtEl>
                                        <p:attrNameLst>
                                          <p:attrName>ppt_y</p:attrName>
                                        </p:attrNameLst>
                                      </p:cBhvr>
                                      <p:tavLst>
                                        <p:tav tm="0">
                                          <p:val>
                                            <p:fltVal val="0.5"/>
                                          </p:val>
                                        </p:tav>
                                        <p:tav tm="100000">
                                          <p:val>
                                            <p:strVal val="#ppt_y"/>
                                          </p:val>
                                        </p:tav>
                                      </p:tavLst>
                                    </p:anim>
                                  </p:childTnLst>
                                </p:cTn>
                              </p:par>
                              <p:par>
                                <p:cTn id="100" presetID="53" presetClass="entr" presetSubtype="528" fill="hold" nodeType="withEffect">
                                  <p:stCondLst>
                                    <p:cond delay="0"/>
                                  </p:stCondLst>
                                  <p:childTnLst>
                                    <p:set>
                                      <p:cBhvr>
                                        <p:cTn id="101" dur="1" fill="hold">
                                          <p:stCondLst>
                                            <p:cond delay="0"/>
                                          </p:stCondLst>
                                        </p:cTn>
                                        <p:tgtEl>
                                          <p:spTgt spid="77"/>
                                        </p:tgtEl>
                                        <p:attrNameLst>
                                          <p:attrName>style.visibility</p:attrName>
                                        </p:attrNameLst>
                                      </p:cBhvr>
                                      <p:to>
                                        <p:strVal val="visible"/>
                                      </p:to>
                                    </p:set>
                                    <p:anim calcmode="lin" valueType="num">
                                      <p:cBhvr>
                                        <p:cTn id="102" dur="500" fill="hold"/>
                                        <p:tgtEl>
                                          <p:spTgt spid="77"/>
                                        </p:tgtEl>
                                        <p:attrNameLst>
                                          <p:attrName>ppt_w</p:attrName>
                                        </p:attrNameLst>
                                      </p:cBhvr>
                                      <p:tavLst>
                                        <p:tav tm="0">
                                          <p:val>
                                            <p:fltVal val="0"/>
                                          </p:val>
                                        </p:tav>
                                        <p:tav tm="100000">
                                          <p:val>
                                            <p:strVal val="#ppt_w"/>
                                          </p:val>
                                        </p:tav>
                                      </p:tavLst>
                                    </p:anim>
                                    <p:anim calcmode="lin" valueType="num">
                                      <p:cBhvr>
                                        <p:cTn id="103" dur="500" fill="hold"/>
                                        <p:tgtEl>
                                          <p:spTgt spid="77"/>
                                        </p:tgtEl>
                                        <p:attrNameLst>
                                          <p:attrName>ppt_h</p:attrName>
                                        </p:attrNameLst>
                                      </p:cBhvr>
                                      <p:tavLst>
                                        <p:tav tm="0">
                                          <p:val>
                                            <p:fltVal val="0"/>
                                          </p:val>
                                        </p:tav>
                                        <p:tav tm="100000">
                                          <p:val>
                                            <p:strVal val="#ppt_h"/>
                                          </p:val>
                                        </p:tav>
                                      </p:tavLst>
                                    </p:anim>
                                    <p:animEffect transition="in" filter="fade">
                                      <p:cBhvr>
                                        <p:cTn id="104" dur="500"/>
                                        <p:tgtEl>
                                          <p:spTgt spid="77"/>
                                        </p:tgtEl>
                                      </p:cBhvr>
                                    </p:animEffect>
                                    <p:anim calcmode="lin" valueType="num">
                                      <p:cBhvr>
                                        <p:cTn id="105" dur="500" fill="hold"/>
                                        <p:tgtEl>
                                          <p:spTgt spid="77"/>
                                        </p:tgtEl>
                                        <p:attrNameLst>
                                          <p:attrName>ppt_x</p:attrName>
                                        </p:attrNameLst>
                                      </p:cBhvr>
                                      <p:tavLst>
                                        <p:tav tm="0">
                                          <p:val>
                                            <p:fltVal val="0.5"/>
                                          </p:val>
                                        </p:tav>
                                        <p:tav tm="100000">
                                          <p:val>
                                            <p:strVal val="#ppt_x"/>
                                          </p:val>
                                        </p:tav>
                                      </p:tavLst>
                                    </p:anim>
                                    <p:anim calcmode="lin" valueType="num">
                                      <p:cBhvr>
                                        <p:cTn id="106" dur="500" fill="hold"/>
                                        <p:tgtEl>
                                          <p:spTgt spid="77"/>
                                        </p:tgtEl>
                                        <p:attrNameLst>
                                          <p:attrName>ppt_y</p:attrName>
                                        </p:attrNameLst>
                                      </p:cBhvr>
                                      <p:tavLst>
                                        <p:tav tm="0">
                                          <p:val>
                                            <p:fltVal val="0.5"/>
                                          </p:val>
                                        </p:tav>
                                        <p:tav tm="100000">
                                          <p:val>
                                            <p:strVal val="#ppt_y"/>
                                          </p:val>
                                        </p:tav>
                                      </p:tavLst>
                                    </p:anim>
                                  </p:childTnLst>
                                </p:cTn>
                              </p:par>
                            </p:childTnLst>
                          </p:cTn>
                        </p:par>
                        <p:par>
                          <p:cTn id="107" fill="hold">
                            <p:stCondLst>
                              <p:cond delay="8750"/>
                            </p:stCondLst>
                            <p:childTnLst>
                              <p:par>
                                <p:cTn id="108" presetID="42" presetClass="entr" presetSubtype="0" fill="hold" grpId="0" nodeType="afterEffect">
                                  <p:stCondLst>
                                    <p:cond delay="0"/>
                                  </p:stCondLst>
                                  <p:childTnLst>
                                    <p:set>
                                      <p:cBhvr>
                                        <p:cTn id="109" dur="1" fill="hold">
                                          <p:stCondLst>
                                            <p:cond delay="0"/>
                                          </p:stCondLst>
                                        </p:cTn>
                                        <p:tgtEl>
                                          <p:spTgt spid="74"/>
                                        </p:tgtEl>
                                        <p:attrNameLst>
                                          <p:attrName>style.visibility</p:attrName>
                                        </p:attrNameLst>
                                      </p:cBhvr>
                                      <p:to>
                                        <p:strVal val="visible"/>
                                      </p:to>
                                    </p:set>
                                    <p:animEffect transition="in" filter="fade">
                                      <p:cBhvr>
                                        <p:cTn id="110" dur="1000"/>
                                        <p:tgtEl>
                                          <p:spTgt spid="74"/>
                                        </p:tgtEl>
                                      </p:cBhvr>
                                    </p:animEffect>
                                    <p:anim calcmode="lin" valueType="num">
                                      <p:cBhvr>
                                        <p:cTn id="111" dur="1000" fill="hold"/>
                                        <p:tgtEl>
                                          <p:spTgt spid="74"/>
                                        </p:tgtEl>
                                        <p:attrNameLst>
                                          <p:attrName>ppt_x</p:attrName>
                                        </p:attrNameLst>
                                      </p:cBhvr>
                                      <p:tavLst>
                                        <p:tav tm="0">
                                          <p:val>
                                            <p:strVal val="#ppt_x"/>
                                          </p:val>
                                        </p:tav>
                                        <p:tav tm="100000">
                                          <p:val>
                                            <p:strVal val="#ppt_x"/>
                                          </p:val>
                                        </p:tav>
                                      </p:tavLst>
                                    </p:anim>
                                    <p:anim calcmode="lin" valueType="num">
                                      <p:cBhvr>
                                        <p:cTn id="112" dur="1000" fill="hold"/>
                                        <p:tgtEl>
                                          <p:spTgt spid="74"/>
                                        </p:tgtEl>
                                        <p:attrNameLst>
                                          <p:attrName>ppt_y</p:attrName>
                                        </p:attrNameLst>
                                      </p:cBhvr>
                                      <p:tavLst>
                                        <p:tav tm="0">
                                          <p:val>
                                            <p:strVal val="#ppt_y+.1"/>
                                          </p:val>
                                        </p:tav>
                                        <p:tav tm="100000">
                                          <p:val>
                                            <p:strVal val="#ppt_y"/>
                                          </p:val>
                                        </p:tav>
                                      </p:tavLst>
                                    </p:anim>
                                  </p:childTnLst>
                                </p:cTn>
                              </p:par>
                            </p:childTnLst>
                          </p:cTn>
                        </p:par>
                        <p:par>
                          <p:cTn id="113" fill="hold">
                            <p:stCondLst>
                              <p:cond delay="9750"/>
                            </p:stCondLst>
                            <p:childTnLst>
                              <p:par>
                                <p:cTn id="114" presetID="37" presetClass="entr" presetSubtype="0" fill="hold" grpId="0" nodeType="afterEffect">
                                  <p:stCondLst>
                                    <p:cond delay="0"/>
                                  </p:stCondLst>
                                  <p:childTnLst>
                                    <p:set>
                                      <p:cBhvr>
                                        <p:cTn id="115" dur="1" fill="hold">
                                          <p:stCondLst>
                                            <p:cond delay="0"/>
                                          </p:stCondLst>
                                        </p:cTn>
                                        <p:tgtEl>
                                          <p:spTgt spid="10"/>
                                        </p:tgtEl>
                                        <p:attrNameLst>
                                          <p:attrName>style.visibility</p:attrName>
                                        </p:attrNameLst>
                                      </p:cBhvr>
                                      <p:to>
                                        <p:strVal val="visible"/>
                                      </p:to>
                                    </p:set>
                                    <p:animEffect transition="in" filter="fade">
                                      <p:cBhvr>
                                        <p:cTn id="116" dur="750"/>
                                        <p:tgtEl>
                                          <p:spTgt spid="10"/>
                                        </p:tgtEl>
                                      </p:cBhvr>
                                    </p:animEffect>
                                    <p:anim calcmode="lin" valueType="num">
                                      <p:cBhvr>
                                        <p:cTn id="117" dur="750" fill="hold"/>
                                        <p:tgtEl>
                                          <p:spTgt spid="10"/>
                                        </p:tgtEl>
                                        <p:attrNameLst>
                                          <p:attrName>ppt_x</p:attrName>
                                        </p:attrNameLst>
                                      </p:cBhvr>
                                      <p:tavLst>
                                        <p:tav tm="0">
                                          <p:val>
                                            <p:strVal val="#ppt_x"/>
                                          </p:val>
                                        </p:tav>
                                        <p:tav tm="100000">
                                          <p:val>
                                            <p:strVal val="#ppt_x"/>
                                          </p:val>
                                        </p:tav>
                                      </p:tavLst>
                                    </p:anim>
                                    <p:anim calcmode="lin" valueType="num">
                                      <p:cBhvr>
                                        <p:cTn id="118" dur="675" decel="100000" fill="hold"/>
                                        <p:tgtEl>
                                          <p:spTgt spid="10"/>
                                        </p:tgtEl>
                                        <p:attrNameLst>
                                          <p:attrName>ppt_y</p:attrName>
                                        </p:attrNameLst>
                                      </p:cBhvr>
                                      <p:tavLst>
                                        <p:tav tm="0">
                                          <p:val>
                                            <p:strVal val="#ppt_y+1"/>
                                          </p:val>
                                        </p:tav>
                                        <p:tav tm="100000">
                                          <p:val>
                                            <p:strVal val="#ppt_y-.03"/>
                                          </p:val>
                                        </p:tav>
                                      </p:tavLst>
                                    </p:anim>
                                    <p:anim calcmode="lin" valueType="num">
                                      <p:cBhvr>
                                        <p:cTn id="119" dur="75" accel="100000" fill="hold">
                                          <p:stCondLst>
                                            <p:cond delay="675"/>
                                          </p:stCondLst>
                                        </p:cTn>
                                        <p:tgtEl>
                                          <p:spTgt spid="10"/>
                                        </p:tgtEl>
                                        <p:attrNameLst>
                                          <p:attrName>ppt_y</p:attrName>
                                        </p:attrNameLst>
                                      </p:cBhvr>
                                      <p:tavLst>
                                        <p:tav tm="0">
                                          <p:val>
                                            <p:strVal val="#ppt_y-.03"/>
                                          </p:val>
                                        </p:tav>
                                        <p:tav tm="100000">
                                          <p:val>
                                            <p:strVal val="#ppt_y"/>
                                          </p:val>
                                        </p:tav>
                                      </p:tavLst>
                                    </p:anim>
                                  </p:childTnLst>
                                </p:cTn>
                              </p:par>
                            </p:childTnLst>
                          </p:cTn>
                        </p:par>
                        <p:par>
                          <p:cTn id="120" fill="hold">
                            <p:stCondLst>
                              <p:cond delay="10500"/>
                            </p:stCondLst>
                            <p:childTnLst>
                              <p:par>
                                <p:cTn id="121" presetID="53" presetClass="entr" presetSubtype="528" fill="hold" grpId="0" nodeType="afterEffect">
                                  <p:stCondLst>
                                    <p:cond delay="0"/>
                                  </p:stCondLst>
                                  <p:childTnLst>
                                    <p:set>
                                      <p:cBhvr>
                                        <p:cTn id="122" dur="1" fill="hold">
                                          <p:stCondLst>
                                            <p:cond delay="0"/>
                                          </p:stCondLst>
                                        </p:cTn>
                                        <p:tgtEl>
                                          <p:spTgt spid="38"/>
                                        </p:tgtEl>
                                        <p:attrNameLst>
                                          <p:attrName>style.visibility</p:attrName>
                                        </p:attrNameLst>
                                      </p:cBhvr>
                                      <p:to>
                                        <p:strVal val="visible"/>
                                      </p:to>
                                    </p:set>
                                    <p:anim calcmode="lin" valueType="num">
                                      <p:cBhvr>
                                        <p:cTn id="123" dur="500" fill="hold"/>
                                        <p:tgtEl>
                                          <p:spTgt spid="38"/>
                                        </p:tgtEl>
                                        <p:attrNameLst>
                                          <p:attrName>ppt_w</p:attrName>
                                        </p:attrNameLst>
                                      </p:cBhvr>
                                      <p:tavLst>
                                        <p:tav tm="0">
                                          <p:val>
                                            <p:fltVal val="0"/>
                                          </p:val>
                                        </p:tav>
                                        <p:tav tm="100000">
                                          <p:val>
                                            <p:strVal val="#ppt_w"/>
                                          </p:val>
                                        </p:tav>
                                      </p:tavLst>
                                    </p:anim>
                                    <p:anim calcmode="lin" valueType="num">
                                      <p:cBhvr>
                                        <p:cTn id="124" dur="500" fill="hold"/>
                                        <p:tgtEl>
                                          <p:spTgt spid="38"/>
                                        </p:tgtEl>
                                        <p:attrNameLst>
                                          <p:attrName>ppt_h</p:attrName>
                                        </p:attrNameLst>
                                      </p:cBhvr>
                                      <p:tavLst>
                                        <p:tav tm="0">
                                          <p:val>
                                            <p:fltVal val="0"/>
                                          </p:val>
                                        </p:tav>
                                        <p:tav tm="100000">
                                          <p:val>
                                            <p:strVal val="#ppt_h"/>
                                          </p:val>
                                        </p:tav>
                                      </p:tavLst>
                                    </p:anim>
                                    <p:animEffect transition="in" filter="fade">
                                      <p:cBhvr>
                                        <p:cTn id="125" dur="500"/>
                                        <p:tgtEl>
                                          <p:spTgt spid="38"/>
                                        </p:tgtEl>
                                      </p:cBhvr>
                                    </p:animEffect>
                                    <p:anim calcmode="lin" valueType="num">
                                      <p:cBhvr>
                                        <p:cTn id="126" dur="500" fill="hold"/>
                                        <p:tgtEl>
                                          <p:spTgt spid="38"/>
                                        </p:tgtEl>
                                        <p:attrNameLst>
                                          <p:attrName>ppt_x</p:attrName>
                                        </p:attrNameLst>
                                      </p:cBhvr>
                                      <p:tavLst>
                                        <p:tav tm="0">
                                          <p:val>
                                            <p:fltVal val="0.5"/>
                                          </p:val>
                                        </p:tav>
                                        <p:tav tm="100000">
                                          <p:val>
                                            <p:strVal val="#ppt_x"/>
                                          </p:val>
                                        </p:tav>
                                      </p:tavLst>
                                    </p:anim>
                                    <p:anim calcmode="lin" valueType="num">
                                      <p:cBhvr>
                                        <p:cTn id="127" dur="500" fill="hold"/>
                                        <p:tgtEl>
                                          <p:spTgt spid="38"/>
                                        </p:tgtEl>
                                        <p:attrNameLst>
                                          <p:attrName>ppt_y</p:attrName>
                                        </p:attrNameLst>
                                      </p:cBhvr>
                                      <p:tavLst>
                                        <p:tav tm="0">
                                          <p:val>
                                            <p:fltVal val="0.5"/>
                                          </p:val>
                                        </p:tav>
                                        <p:tav tm="100000">
                                          <p:val>
                                            <p:strVal val="#ppt_y"/>
                                          </p:val>
                                        </p:tav>
                                      </p:tavLst>
                                    </p:anim>
                                  </p:childTnLst>
                                </p:cTn>
                              </p:par>
                              <p:par>
                                <p:cTn id="128" presetID="53" presetClass="entr" presetSubtype="528" fill="hold" grpId="0" nodeType="withEffect">
                                  <p:stCondLst>
                                    <p:cond delay="0"/>
                                  </p:stCondLst>
                                  <p:childTnLst>
                                    <p:set>
                                      <p:cBhvr>
                                        <p:cTn id="129" dur="1" fill="hold">
                                          <p:stCondLst>
                                            <p:cond delay="0"/>
                                          </p:stCondLst>
                                        </p:cTn>
                                        <p:tgtEl>
                                          <p:spTgt spid="45"/>
                                        </p:tgtEl>
                                        <p:attrNameLst>
                                          <p:attrName>style.visibility</p:attrName>
                                        </p:attrNameLst>
                                      </p:cBhvr>
                                      <p:to>
                                        <p:strVal val="visible"/>
                                      </p:to>
                                    </p:set>
                                    <p:anim calcmode="lin" valueType="num">
                                      <p:cBhvr>
                                        <p:cTn id="130" dur="500" fill="hold"/>
                                        <p:tgtEl>
                                          <p:spTgt spid="45"/>
                                        </p:tgtEl>
                                        <p:attrNameLst>
                                          <p:attrName>ppt_w</p:attrName>
                                        </p:attrNameLst>
                                      </p:cBhvr>
                                      <p:tavLst>
                                        <p:tav tm="0">
                                          <p:val>
                                            <p:fltVal val="0"/>
                                          </p:val>
                                        </p:tav>
                                        <p:tav tm="100000">
                                          <p:val>
                                            <p:strVal val="#ppt_w"/>
                                          </p:val>
                                        </p:tav>
                                      </p:tavLst>
                                    </p:anim>
                                    <p:anim calcmode="lin" valueType="num">
                                      <p:cBhvr>
                                        <p:cTn id="131" dur="500" fill="hold"/>
                                        <p:tgtEl>
                                          <p:spTgt spid="45"/>
                                        </p:tgtEl>
                                        <p:attrNameLst>
                                          <p:attrName>ppt_h</p:attrName>
                                        </p:attrNameLst>
                                      </p:cBhvr>
                                      <p:tavLst>
                                        <p:tav tm="0">
                                          <p:val>
                                            <p:fltVal val="0"/>
                                          </p:val>
                                        </p:tav>
                                        <p:tav tm="100000">
                                          <p:val>
                                            <p:strVal val="#ppt_h"/>
                                          </p:val>
                                        </p:tav>
                                      </p:tavLst>
                                    </p:anim>
                                    <p:animEffect transition="in" filter="fade">
                                      <p:cBhvr>
                                        <p:cTn id="132" dur="500"/>
                                        <p:tgtEl>
                                          <p:spTgt spid="45"/>
                                        </p:tgtEl>
                                      </p:cBhvr>
                                    </p:animEffect>
                                    <p:anim calcmode="lin" valueType="num">
                                      <p:cBhvr>
                                        <p:cTn id="133" dur="500" fill="hold"/>
                                        <p:tgtEl>
                                          <p:spTgt spid="45"/>
                                        </p:tgtEl>
                                        <p:attrNameLst>
                                          <p:attrName>ppt_x</p:attrName>
                                        </p:attrNameLst>
                                      </p:cBhvr>
                                      <p:tavLst>
                                        <p:tav tm="0">
                                          <p:val>
                                            <p:fltVal val="0.5"/>
                                          </p:val>
                                        </p:tav>
                                        <p:tav tm="100000">
                                          <p:val>
                                            <p:strVal val="#ppt_x"/>
                                          </p:val>
                                        </p:tav>
                                      </p:tavLst>
                                    </p:anim>
                                    <p:anim calcmode="lin" valueType="num">
                                      <p:cBhvr>
                                        <p:cTn id="134" dur="500" fill="hold"/>
                                        <p:tgtEl>
                                          <p:spTgt spid="45"/>
                                        </p:tgtEl>
                                        <p:attrNameLst>
                                          <p:attrName>ppt_y</p:attrName>
                                        </p:attrNameLst>
                                      </p:cBhvr>
                                      <p:tavLst>
                                        <p:tav tm="0">
                                          <p:val>
                                            <p:fltVal val="0.5"/>
                                          </p:val>
                                        </p:tav>
                                        <p:tav tm="100000">
                                          <p:val>
                                            <p:strVal val="#ppt_y"/>
                                          </p:val>
                                        </p:tav>
                                      </p:tavLst>
                                    </p:anim>
                                  </p:childTnLst>
                                </p:cTn>
                              </p:par>
                            </p:childTnLst>
                          </p:cTn>
                        </p:par>
                        <p:par>
                          <p:cTn id="135" fill="hold">
                            <p:stCondLst>
                              <p:cond delay="11000"/>
                            </p:stCondLst>
                            <p:childTnLst>
                              <p:par>
                                <p:cTn id="136" presetID="42" presetClass="entr" presetSubtype="0" fill="hold" grpId="0" nodeType="afterEffect">
                                  <p:stCondLst>
                                    <p:cond delay="0"/>
                                  </p:stCondLst>
                                  <p:childTnLst>
                                    <p:set>
                                      <p:cBhvr>
                                        <p:cTn id="137" dur="1" fill="hold">
                                          <p:stCondLst>
                                            <p:cond delay="0"/>
                                          </p:stCondLst>
                                        </p:cTn>
                                        <p:tgtEl>
                                          <p:spTgt spid="36"/>
                                        </p:tgtEl>
                                        <p:attrNameLst>
                                          <p:attrName>style.visibility</p:attrName>
                                        </p:attrNameLst>
                                      </p:cBhvr>
                                      <p:to>
                                        <p:strVal val="visible"/>
                                      </p:to>
                                    </p:set>
                                    <p:animEffect transition="in" filter="fade">
                                      <p:cBhvr>
                                        <p:cTn id="138" dur="1000"/>
                                        <p:tgtEl>
                                          <p:spTgt spid="36"/>
                                        </p:tgtEl>
                                      </p:cBhvr>
                                    </p:animEffect>
                                    <p:anim calcmode="lin" valueType="num">
                                      <p:cBhvr>
                                        <p:cTn id="139" dur="1000" fill="hold"/>
                                        <p:tgtEl>
                                          <p:spTgt spid="36"/>
                                        </p:tgtEl>
                                        <p:attrNameLst>
                                          <p:attrName>ppt_x</p:attrName>
                                        </p:attrNameLst>
                                      </p:cBhvr>
                                      <p:tavLst>
                                        <p:tav tm="0">
                                          <p:val>
                                            <p:strVal val="#ppt_x"/>
                                          </p:val>
                                        </p:tav>
                                        <p:tav tm="100000">
                                          <p:val>
                                            <p:strVal val="#ppt_x"/>
                                          </p:val>
                                        </p:tav>
                                      </p:tavLst>
                                    </p:anim>
                                    <p:anim calcmode="lin" valueType="num">
                                      <p:cBhvr>
                                        <p:cTn id="140" dur="1000" fill="hold"/>
                                        <p:tgtEl>
                                          <p:spTgt spid="36"/>
                                        </p:tgtEl>
                                        <p:attrNameLst>
                                          <p:attrName>ppt_y</p:attrName>
                                        </p:attrNameLst>
                                      </p:cBhvr>
                                      <p:tavLst>
                                        <p:tav tm="0">
                                          <p:val>
                                            <p:strVal val="#ppt_y+.1"/>
                                          </p:val>
                                        </p:tav>
                                        <p:tav tm="100000">
                                          <p:val>
                                            <p:strVal val="#ppt_y"/>
                                          </p:val>
                                        </p:tav>
                                      </p:tavLst>
                                    </p:anim>
                                  </p:childTnLst>
                                </p:cTn>
                              </p:par>
                            </p:childTnLst>
                          </p:cTn>
                        </p:par>
                        <p:par>
                          <p:cTn id="141" fill="hold">
                            <p:stCondLst>
                              <p:cond delay="12000"/>
                            </p:stCondLst>
                            <p:childTnLst>
                              <p:par>
                                <p:cTn id="142" presetID="37" presetClass="entr" presetSubtype="0" fill="hold" grpId="0" nodeType="afterEffect">
                                  <p:stCondLst>
                                    <p:cond delay="0"/>
                                  </p:stCondLst>
                                  <p:childTnLst>
                                    <p:set>
                                      <p:cBhvr>
                                        <p:cTn id="143" dur="1" fill="hold">
                                          <p:stCondLst>
                                            <p:cond delay="0"/>
                                          </p:stCondLst>
                                        </p:cTn>
                                        <p:tgtEl>
                                          <p:spTgt spid="41"/>
                                        </p:tgtEl>
                                        <p:attrNameLst>
                                          <p:attrName>style.visibility</p:attrName>
                                        </p:attrNameLst>
                                      </p:cBhvr>
                                      <p:to>
                                        <p:strVal val="visible"/>
                                      </p:to>
                                    </p:set>
                                    <p:animEffect transition="in" filter="fade">
                                      <p:cBhvr>
                                        <p:cTn id="144" dur="750"/>
                                        <p:tgtEl>
                                          <p:spTgt spid="41"/>
                                        </p:tgtEl>
                                      </p:cBhvr>
                                    </p:animEffect>
                                    <p:anim calcmode="lin" valueType="num">
                                      <p:cBhvr>
                                        <p:cTn id="145" dur="750" fill="hold"/>
                                        <p:tgtEl>
                                          <p:spTgt spid="41"/>
                                        </p:tgtEl>
                                        <p:attrNameLst>
                                          <p:attrName>ppt_x</p:attrName>
                                        </p:attrNameLst>
                                      </p:cBhvr>
                                      <p:tavLst>
                                        <p:tav tm="0">
                                          <p:val>
                                            <p:strVal val="#ppt_x"/>
                                          </p:val>
                                        </p:tav>
                                        <p:tav tm="100000">
                                          <p:val>
                                            <p:strVal val="#ppt_x"/>
                                          </p:val>
                                        </p:tav>
                                      </p:tavLst>
                                    </p:anim>
                                    <p:anim calcmode="lin" valueType="num">
                                      <p:cBhvr>
                                        <p:cTn id="146" dur="675" decel="100000" fill="hold"/>
                                        <p:tgtEl>
                                          <p:spTgt spid="41"/>
                                        </p:tgtEl>
                                        <p:attrNameLst>
                                          <p:attrName>ppt_y</p:attrName>
                                        </p:attrNameLst>
                                      </p:cBhvr>
                                      <p:tavLst>
                                        <p:tav tm="0">
                                          <p:val>
                                            <p:strVal val="#ppt_y+1"/>
                                          </p:val>
                                        </p:tav>
                                        <p:tav tm="100000">
                                          <p:val>
                                            <p:strVal val="#ppt_y-.03"/>
                                          </p:val>
                                        </p:tav>
                                      </p:tavLst>
                                    </p:anim>
                                    <p:anim calcmode="lin" valueType="num">
                                      <p:cBhvr>
                                        <p:cTn id="147" dur="75" accel="100000" fill="hold">
                                          <p:stCondLst>
                                            <p:cond delay="675"/>
                                          </p:stCondLst>
                                        </p:cTn>
                                        <p:tgtEl>
                                          <p:spTgt spid="41"/>
                                        </p:tgtEl>
                                        <p:attrNameLst>
                                          <p:attrName>ppt_y</p:attrName>
                                        </p:attrNameLst>
                                      </p:cBhvr>
                                      <p:tavLst>
                                        <p:tav tm="0">
                                          <p:val>
                                            <p:strVal val="#ppt_y-.03"/>
                                          </p:val>
                                        </p:tav>
                                        <p:tav tm="100000">
                                          <p:val>
                                            <p:strVal val="#ppt_y"/>
                                          </p:val>
                                        </p:tav>
                                      </p:tavLst>
                                    </p:anim>
                                  </p:childTnLst>
                                </p:cTn>
                              </p:par>
                            </p:childTnLst>
                          </p:cTn>
                        </p:par>
                        <p:par>
                          <p:cTn id="148" fill="hold">
                            <p:stCondLst>
                              <p:cond delay="12750"/>
                            </p:stCondLst>
                            <p:childTnLst>
                              <p:par>
                                <p:cTn id="149" presetID="53" presetClass="entr" presetSubtype="528" fill="hold" nodeType="afterEffect">
                                  <p:stCondLst>
                                    <p:cond delay="0"/>
                                  </p:stCondLst>
                                  <p:childTnLst>
                                    <p:set>
                                      <p:cBhvr>
                                        <p:cTn id="150" dur="1" fill="hold">
                                          <p:stCondLst>
                                            <p:cond delay="0"/>
                                          </p:stCondLst>
                                        </p:cTn>
                                        <p:tgtEl>
                                          <p:spTgt spid="94"/>
                                        </p:tgtEl>
                                        <p:attrNameLst>
                                          <p:attrName>style.visibility</p:attrName>
                                        </p:attrNameLst>
                                      </p:cBhvr>
                                      <p:to>
                                        <p:strVal val="visible"/>
                                      </p:to>
                                    </p:set>
                                    <p:anim calcmode="lin" valueType="num">
                                      <p:cBhvr>
                                        <p:cTn id="151" dur="500" fill="hold"/>
                                        <p:tgtEl>
                                          <p:spTgt spid="94"/>
                                        </p:tgtEl>
                                        <p:attrNameLst>
                                          <p:attrName>ppt_w</p:attrName>
                                        </p:attrNameLst>
                                      </p:cBhvr>
                                      <p:tavLst>
                                        <p:tav tm="0">
                                          <p:val>
                                            <p:fltVal val="0"/>
                                          </p:val>
                                        </p:tav>
                                        <p:tav tm="100000">
                                          <p:val>
                                            <p:strVal val="#ppt_w"/>
                                          </p:val>
                                        </p:tav>
                                      </p:tavLst>
                                    </p:anim>
                                    <p:anim calcmode="lin" valueType="num">
                                      <p:cBhvr>
                                        <p:cTn id="152" dur="500" fill="hold"/>
                                        <p:tgtEl>
                                          <p:spTgt spid="94"/>
                                        </p:tgtEl>
                                        <p:attrNameLst>
                                          <p:attrName>ppt_h</p:attrName>
                                        </p:attrNameLst>
                                      </p:cBhvr>
                                      <p:tavLst>
                                        <p:tav tm="0">
                                          <p:val>
                                            <p:fltVal val="0"/>
                                          </p:val>
                                        </p:tav>
                                        <p:tav tm="100000">
                                          <p:val>
                                            <p:strVal val="#ppt_h"/>
                                          </p:val>
                                        </p:tav>
                                      </p:tavLst>
                                    </p:anim>
                                    <p:animEffect transition="in" filter="fade">
                                      <p:cBhvr>
                                        <p:cTn id="153" dur="500"/>
                                        <p:tgtEl>
                                          <p:spTgt spid="94"/>
                                        </p:tgtEl>
                                      </p:cBhvr>
                                    </p:animEffect>
                                    <p:anim calcmode="lin" valueType="num">
                                      <p:cBhvr>
                                        <p:cTn id="154" dur="500" fill="hold"/>
                                        <p:tgtEl>
                                          <p:spTgt spid="94"/>
                                        </p:tgtEl>
                                        <p:attrNameLst>
                                          <p:attrName>ppt_x</p:attrName>
                                        </p:attrNameLst>
                                      </p:cBhvr>
                                      <p:tavLst>
                                        <p:tav tm="0">
                                          <p:val>
                                            <p:fltVal val="0.5"/>
                                          </p:val>
                                        </p:tav>
                                        <p:tav tm="100000">
                                          <p:val>
                                            <p:strVal val="#ppt_x"/>
                                          </p:val>
                                        </p:tav>
                                      </p:tavLst>
                                    </p:anim>
                                    <p:anim calcmode="lin" valueType="num">
                                      <p:cBhvr>
                                        <p:cTn id="155" dur="500" fill="hold"/>
                                        <p:tgtEl>
                                          <p:spTgt spid="94"/>
                                        </p:tgtEl>
                                        <p:attrNameLst>
                                          <p:attrName>ppt_y</p:attrName>
                                        </p:attrNameLst>
                                      </p:cBhvr>
                                      <p:tavLst>
                                        <p:tav tm="0">
                                          <p:val>
                                            <p:fltVal val="0.5"/>
                                          </p:val>
                                        </p:tav>
                                        <p:tav tm="100000">
                                          <p:val>
                                            <p:strVal val="#ppt_y"/>
                                          </p:val>
                                        </p:tav>
                                      </p:tavLst>
                                    </p:anim>
                                  </p:childTnLst>
                                </p:cTn>
                              </p:par>
                              <p:par>
                                <p:cTn id="156" presetID="53" presetClass="entr" presetSubtype="528" fill="hold" grpId="0" nodeType="withEffect">
                                  <p:stCondLst>
                                    <p:cond delay="0"/>
                                  </p:stCondLst>
                                  <p:childTnLst>
                                    <p:set>
                                      <p:cBhvr>
                                        <p:cTn id="157" dur="1" fill="hold">
                                          <p:stCondLst>
                                            <p:cond delay="0"/>
                                          </p:stCondLst>
                                        </p:cTn>
                                        <p:tgtEl>
                                          <p:spTgt spid="68"/>
                                        </p:tgtEl>
                                        <p:attrNameLst>
                                          <p:attrName>style.visibility</p:attrName>
                                        </p:attrNameLst>
                                      </p:cBhvr>
                                      <p:to>
                                        <p:strVal val="visible"/>
                                      </p:to>
                                    </p:set>
                                    <p:anim calcmode="lin" valueType="num">
                                      <p:cBhvr>
                                        <p:cTn id="158" dur="500" fill="hold"/>
                                        <p:tgtEl>
                                          <p:spTgt spid="68"/>
                                        </p:tgtEl>
                                        <p:attrNameLst>
                                          <p:attrName>ppt_w</p:attrName>
                                        </p:attrNameLst>
                                      </p:cBhvr>
                                      <p:tavLst>
                                        <p:tav tm="0">
                                          <p:val>
                                            <p:fltVal val="0"/>
                                          </p:val>
                                        </p:tav>
                                        <p:tav tm="100000">
                                          <p:val>
                                            <p:strVal val="#ppt_w"/>
                                          </p:val>
                                        </p:tav>
                                      </p:tavLst>
                                    </p:anim>
                                    <p:anim calcmode="lin" valueType="num">
                                      <p:cBhvr>
                                        <p:cTn id="159" dur="500" fill="hold"/>
                                        <p:tgtEl>
                                          <p:spTgt spid="68"/>
                                        </p:tgtEl>
                                        <p:attrNameLst>
                                          <p:attrName>ppt_h</p:attrName>
                                        </p:attrNameLst>
                                      </p:cBhvr>
                                      <p:tavLst>
                                        <p:tav tm="0">
                                          <p:val>
                                            <p:fltVal val="0"/>
                                          </p:val>
                                        </p:tav>
                                        <p:tav tm="100000">
                                          <p:val>
                                            <p:strVal val="#ppt_h"/>
                                          </p:val>
                                        </p:tav>
                                      </p:tavLst>
                                    </p:anim>
                                    <p:animEffect transition="in" filter="fade">
                                      <p:cBhvr>
                                        <p:cTn id="160" dur="500"/>
                                        <p:tgtEl>
                                          <p:spTgt spid="68"/>
                                        </p:tgtEl>
                                      </p:cBhvr>
                                    </p:animEffect>
                                    <p:anim calcmode="lin" valueType="num">
                                      <p:cBhvr>
                                        <p:cTn id="161" dur="500" fill="hold"/>
                                        <p:tgtEl>
                                          <p:spTgt spid="68"/>
                                        </p:tgtEl>
                                        <p:attrNameLst>
                                          <p:attrName>ppt_x</p:attrName>
                                        </p:attrNameLst>
                                      </p:cBhvr>
                                      <p:tavLst>
                                        <p:tav tm="0">
                                          <p:val>
                                            <p:fltVal val="0.5"/>
                                          </p:val>
                                        </p:tav>
                                        <p:tav tm="100000">
                                          <p:val>
                                            <p:strVal val="#ppt_x"/>
                                          </p:val>
                                        </p:tav>
                                      </p:tavLst>
                                    </p:anim>
                                    <p:anim calcmode="lin" valueType="num">
                                      <p:cBhvr>
                                        <p:cTn id="162" dur="500" fill="hold"/>
                                        <p:tgtEl>
                                          <p:spTgt spid="68"/>
                                        </p:tgtEl>
                                        <p:attrNameLst>
                                          <p:attrName>ppt_y</p:attrName>
                                        </p:attrNameLst>
                                      </p:cBhvr>
                                      <p:tavLst>
                                        <p:tav tm="0">
                                          <p:val>
                                            <p:fltVal val="0.5"/>
                                          </p:val>
                                        </p:tav>
                                        <p:tav tm="100000">
                                          <p:val>
                                            <p:strVal val="#ppt_y"/>
                                          </p:val>
                                        </p:tav>
                                      </p:tavLst>
                                    </p:anim>
                                  </p:childTnLst>
                                </p:cTn>
                              </p:par>
                            </p:childTnLst>
                          </p:cTn>
                        </p:par>
                        <p:par>
                          <p:cTn id="163" fill="hold">
                            <p:stCondLst>
                              <p:cond delay="13250"/>
                            </p:stCondLst>
                            <p:childTnLst>
                              <p:par>
                                <p:cTn id="164" presetID="42" presetClass="entr" presetSubtype="0" fill="hold" grpId="0" nodeType="afterEffect">
                                  <p:stCondLst>
                                    <p:cond delay="0"/>
                                  </p:stCondLst>
                                  <p:childTnLst>
                                    <p:set>
                                      <p:cBhvr>
                                        <p:cTn id="165" dur="1" fill="hold">
                                          <p:stCondLst>
                                            <p:cond delay="0"/>
                                          </p:stCondLst>
                                        </p:cTn>
                                        <p:tgtEl>
                                          <p:spTgt spid="66"/>
                                        </p:tgtEl>
                                        <p:attrNameLst>
                                          <p:attrName>style.visibility</p:attrName>
                                        </p:attrNameLst>
                                      </p:cBhvr>
                                      <p:to>
                                        <p:strVal val="visible"/>
                                      </p:to>
                                    </p:set>
                                    <p:animEffect transition="in" filter="fade">
                                      <p:cBhvr>
                                        <p:cTn id="166" dur="1000"/>
                                        <p:tgtEl>
                                          <p:spTgt spid="66"/>
                                        </p:tgtEl>
                                      </p:cBhvr>
                                    </p:animEffect>
                                    <p:anim calcmode="lin" valueType="num">
                                      <p:cBhvr>
                                        <p:cTn id="167" dur="1000" fill="hold"/>
                                        <p:tgtEl>
                                          <p:spTgt spid="66"/>
                                        </p:tgtEl>
                                        <p:attrNameLst>
                                          <p:attrName>ppt_x</p:attrName>
                                        </p:attrNameLst>
                                      </p:cBhvr>
                                      <p:tavLst>
                                        <p:tav tm="0">
                                          <p:val>
                                            <p:strVal val="#ppt_x"/>
                                          </p:val>
                                        </p:tav>
                                        <p:tav tm="100000">
                                          <p:val>
                                            <p:strVal val="#ppt_x"/>
                                          </p:val>
                                        </p:tav>
                                      </p:tavLst>
                                    </p:anim>
                                    <p:anim calcmode="lin" valueType="num">
                                      <p:cBhvr>
                                        <p:cTn id="168" dur="1000" fill="hold"/>
                                        <p:tgtEl>
                                          <p:spTgt spid="6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38" grpId="0" animBg="1"/>
      <p:bldP spid="45" grpId="0" animBg="1"/>
      <p:bldP spid="46" grpId="0"/>
      <p:bldP spid="59" grpId="0"/>
      <p:bldP spid="61" grpId="0" animBg="1"/>
      <p:bldP spid="66" grpId="0"/>
      <p:bldP spid="68" grpId="0" animBg="1"/>
      <p:bldP spid="70" grpId="0"/>
      <p:bldP spid="72" grpId="0" animBg="1"/>
      <p:bldP spid="74" grpId="0"/>
      <p:bldP spid="76" grpId="0" animBg="1"/>
      <p:bldP spid="41" grpId="0" animBg="1"/>
      <p:bldP spid="10" grpId="0" animBg="1"/>
      <p:bldP spid="9" grpId="0" animBg="1"/>
      <p:bldP spid="8" grpId="0" animBg="1"/>
      <p:bldP spid="6" grpId="0" animBg="1"/>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374</TotalTime>
  <Words>1240</Words>
  <Application>Microsoft Office PowerPoint</Application>
  <PresentationFormat>Widescreen</PresentationFormat>
  <Paragraphs>53</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69</cp:revision>
  <dcterms:created xsi:type="dcterms:W3CDTF">2016-09-28T22:08:47Z</dcterms:created>
  <dcterms:modified xsi:type="dcterms:W3CDTF">2016-09-30T20:01:28Z</dcterms:modified>
</cp:coreProperties>
</file>