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94" r:id="rId2"/>
    <p:sldId id="256" r:id="rId3"/>
    <p:sldId id="257" r:id="rId4"/>
    <p:sldId id="258"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6" y="47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9/30/2016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706877568"/>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9/30/2016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9/30/2016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9/30/2016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9/30/2016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9/30/2016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9/30/2016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jpg"/><Relationship Id="rId7" Type="http://schemas.openxmlformats.org/officeDocument/2006/relationships/hyperlink" Target="http://slides.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870027" y="1622168"/>
            <a:ext cx="7355840" cy="4673600"/>
          </a:xfrm>
          <a:prstGeom prst="rect">
            <a:avLst/>
          </a:prstGeom>
          <a:blipFill>
            <a:blip r:embed="rId2"/>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3" name="Rectangle 2"/>
          <p:cNvSpPr/>
          <p:nvPr/>
        </p:nvSpPr>
        <p:spPr>
          <a:xfrm>
            <a:off x="2431627" y="1622168"/>
            <a:ext cx="2438400" cy="2336800"/>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4" name="Rectangle 3"/>
          <p:cNvSpPr/>
          <p:nvPr/>
        </p:nvSpPr>
        <p:spPr>
          <a:xfrm>
            <a:off x="0" y="1622168"/>
            <a:ext cx="2438400" cy="2336800"/>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5" name="Rectangle 4"/>
          <p:cNvSpPr/>
          <p:nvPr/>
        </p:nvSpPr>
        <p:spPr>
          <a:xfrm>
            <a:off x="2431627" y="3958968"/>
            <a:ext cx="2438400" cy="2336800"/>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sp>
        <p:nvSpPr>
          <p:cNvPr id="6" name="Rectangle 5"/>
          <p:cNvSpPr/>
          <p:nvPr/>
        </p:nvSpPr>
        <p:spPr>
          <a:xfrm>
            <a:off x="0" y="3958968"/>
            <a:ext cx="2438400" cy="2336800"/>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nvGrpSpPr>
          <p:cNvPr id="11" name="Group 10"/>
          <p:cNvGrpSpPr/>
          <p:nvPr/>
        </p:nvGrpSpPr>
        <p:grpSpPr>
          <a:xfrm>
            <a:off x="3341511" y="258228"/>
            <a:ext cx="5508978" cy="954108"/>
            <a:chOff x="3341511" y="258228"/>
            <a:chExt cx="5508978" cy="954108"/>
          </a:xfrm>
        </p:grpSpPr>
        <p:sp>
          <p:nvSpPr>
            <p:cNvPr id="12" name="TextBox 11"/>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3" name="TextBox 12"/>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10" name="Round Single Corner Rectangle 9"/>
          <p:cNvSpPr/>
          <p:nvPr/>
        </p:nvSpPr>
        <p:spPr>
          <a:xfrm>
            <a:off x="4870027" y="5610578"/>
            <a:ext cx="3404729" cy="68519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4" name="Text Placeholder 3"/>
          <p:cNvSpPr txBox="1">
            <a:spLocks/>
          </p:cNvSpPr>
          <p:nvPr/>
        </p:nvSpPr>
        <p:spPr>
          <a:xfrm>
            <a:off x="5487755" y="5823954"/>
            <a:ext cx="2206536" cy="276999"/>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sz="1800" dirty="0">
                <a:solidFill>
                  <a:schemeClr val="bg1"/>
                </a:solidFill>
              </a:rPr>
              <a:t>Lorem Ipsum Dolor</a:t>
            </a:r>
          </a:p>
        </p:txBody>
      </p:sp>
      <p:sp>
        <p:nvSpPr>
          <p:cNvPr id="15" name="Freeform 45"/>
          <p:cNvSpPr>
            <a:spLocks noChangeAspect="1" noEditPoints="1"/>
          </p:cNvSpPr>
          <p:nvPr/>
        </p:nvSpPr>
        <p:spPr bwMode="auto">
          <a:xfrm>
            <a:off x="4996011" y="5778177"/>
            <a:ext cx="365760" cy="368555"/>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0967B9"/>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6" name="Round Single Corner Rectangle 15"/>
          <p:cNvSpPr/>
          <p:nvPr/>
        </p:nvSpPr>
        <p:spPr>
          <a:xfrm>
            <a:off x="0" y="3554367"/>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7" name="Text Placeholder 3"/>
          <p:cNvSpPr txBox="1">
            <a:spLocks/>
          </p:cNvSpPr>
          <p:nvPr/>
        </p:nvSpPr>
        <p:spPr>
          <a:xfrm>
            <a:off x="517511" y="3635802"/>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18" name="Freeform 45"/>
          <p:cNvSpPr>
            <a:spLocks noChangeAspect="1" noEditPoints="1"/>
          </p:cNvSpPr>
          <p:nvPr/>
        </p:nvSpPr>
        <p:spPr bwMode="auto">
          <a:xfrm>
            <a:off x="121986" y="3610812"/>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44D7FB"/>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19" name="Round Single Corner Rectangle 18"/>
          <p:cNvSpPr/>
          <p:nvPr/>
        </p:nvSpPr>
        <p:spPr>
          <a:xfrm>
            <a:off x="2438400" y="3554368"/>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0" name="Text Placeholder 3"/>
          <p:cNvSpPr txBox="1">
            <a:spLocks/>
          </p:cNvSpPr>
          <p:nvPr/>
        </p:nvSpPr>
        <p:spPr>
          <a:xfrm>
            <a:off x="2955911" y="3635803"/>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1" name="Freeform 45"/>
          <p:cNvSpPr>
            <a:spLocks noChangeAspect="1" noEditPoints="1"/>
          </p:cNvSpPr>
          <p:nvPr/>
        </p:nvSpPr>
        <p:spPr bwMode="auto">
          <a:xfrm>
            <a:off x="2560386" y="3610813"/>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239BD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2" name="Round Single Corner Rectangle 21"/>
          <p:cNvSpPr/>
          <p:nvPr/>
        </p:nvSpPr>
        <p:spPr>
          <a:xfrm>
            <a:off x="-688" y="5898653"/>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3" name="Text Placeholder 3"/>
          <p:cNvSpPr txBox="1">
            <a:spLocks/>
          </p:cNvSpPr>
          <p:nvPr/>
        </p:nvSpPr>
        <p:spPr>
          <a:xfrm>
            <a:off x="528546" y="5980088"/>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4" name="Freeform 45"/>
          <p:cNvSpPr>
            <a:spLocks noChangeAspect="1" noEditPoints="1"/>
          </p:cNvSpPr>
          <p:nvPr/>
        </p:nvSpPr>
        <p:spPr bwMode="auto">
          <a:xfrm>
            <a:off x="133021" y="5955098"/>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36B8E3"/>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25" name="Round Single Corner Rectangle 24"/>
          <p:cNvSpPr/>
          <p:nvPr/>
        </p:nvSpPr>
        <p:spPr>
          <a:xfrm>
            <a:off x="2431193" y="5898653"/>
            <a:ext cx="2071991" cy="404600"/>
          </a:xfrm>
          <a:prstGeom prst="round1Rect">
            <a:avLst>
              <a:gd name="adj" fmla="val 27181"/>
            </a:avLst>
          </a:prstGeom>
          <a:solidFill>
            <a:schemeClr val="tx1">
              <a:alpha val="60000"/>
            </a:schemeClr>
          </a:solidFill>
          <a:ln w="6350">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26" name="Text Placeholder 3"/>
          <p:cNvSpPr txBox="1">
            <a:spLocks/>
          </p:cNvSpPr>
          <p:nvPr/>
        </p:nvSpPr>
        <p:spPr>
          <a:xfrm>
            <a:off x="2960427" y="5980088"/>
            <a:ext cx="1554480" cy="215444"/>
          </a:xfrm>
          <a:prstGeom prst="rect">
            <a:avLst/>
          </a:prstGeom>
        </p:spPr>
        <p:txBody>
          <a:bodyPr wrap="squar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1219170">
              <a:spcBef>
                <a:spcPct val="20000"/>
              </a:spcBef>
              <a:defRPr/>
            </a:pPr>
            <a:r>
              <a:rPr lang="en-US" dirty="0">
                <a:solidFill>
                  <a:schemeClr val="bg1"/>
                </a:solidFill>
              </a:rPr>
              <a:t>Lorem Ipsum Dolor</a:t>
            </a:r>
          </a:p>
        </p:txBody>
      </p:sp>
      <p:sp>
        <p:nvSpPr>
          <p:cNvPr id="27" name="Freeform 45"/>
          <p:cNvSpPr>
            <a:spLocks noChangeAspect="1" noEditPoints="1"/>
          </p:cNvSpPr>
          <p:nvPr/>
        </p:nvSpPr>
        <p:spPr bwMode="auto">
          <a:xfrm>
            <a:off x="2564902" y="5955098"/>
            <a:ext cx="274320" cy="276416"/>
          </a:xfrm>
          <a:custGeom>
            <a:avLst/>
            <a:gdLst/>
            <a:ahLst/>
            <a:cxnLst>
              <a:cxn ang="0">
                <a:pos x="27" y="55"/>
              </a:cxn>
              <a:cxn ang="0">
                <a:pos x="0" y="27"/>
              </a:cxn>
              <a:cxn ang="0">
                <a:pos x="27" y="0"/>
              </a:cxn>
              <a:cxn ang="0">
                <a:pos x="55" y="27"/>
              </a:cxn>
              <a:cxn ang="0">
                <a:pos x="27" y="55"/>
              </a:cxn>
              <a:cxn ang="0">
                <a:pos x="45" y="20"/>
              </a:cxn>
              <a:cxn ang="0">
                <a:pos x="42" y="17"/>
              </a:cxn>
              <a:cxn ang="0">
                <a:pos x="40" y="16"/>
              </a:cxn>
              <a:cxn ang="0">
                <a:pos x="38" y="17"/>
              </a:cxn>
              <a:cxn ang="0">
                <a:pos x="24" y="31"/>
              </a:cxn>
              <a:cxn ang="0">
                <a:pos x="16" y="23"/>
              </a:cxn>
              <a:cxn ang="0">
                <a:pos x="14" y="22"/>
              </a:cxn>
              <a:cxn ang="0">
                <a:pos x="13" y="23"/>
              </a:cxn>
              <a:cxn ang="0">
                <a:pos x="9" y="26"/>
              </a:cxn>
              <a:cxn ang="0">
                <a:pos x="9" y="28"/>
              </a:cxn>
              <a:cxn ang="0">
                <a:pos x="9" y="30"/>
              </a:cxn>
              <a:cxn ang="0">
                <a:pos x="22" y="43"/>
              </a:cxn>
              <a:cxn ang="0">
                <a:pos x="24" y="43"/>
              </a:cxn>
              <a:cxn ang="0">
                <a:pos x="26" y="43"/>
              </a:cxn>
              <a:cxn ang="0">
                <a:pos x="45" y="23"/>
              </a:cxn>
              <a:cxn ang="0">
                <a:pos x="46" y="22"/>
              </a:cxn>
              <a:cxn ang="0">
                <a:pos x="45" y="20"/>
              </a:cxn>
            </a:cxnLst>
            <a:rect l="0" t="0" r="r" b="b"/>
            <a:pathLst>
              <a:path w="55" h="55">
                <a:moveTo>
                  <a:pt x="27" y="55"/>
                </a:moveTo>
                <a:cubicBezTo>
                  <a:pt x="12" y="55"/>
                  <a:pt x="0" y="42"/>
                  <a:pt x="0" y="27"/>
                </a:cubicBezTo>
                <a:cubicBezTo>
                  <a:pt x="0" y="12"/>
                  <a:pt x="12" y="0"/>
                  <a:pt x="27" y="0"/>
                </a:cubicBezTo>
                <a:cubicBezTo>
                  <a:pt x="42" y="0"/>
                  <a:pt x="55" y="12"/>
                  <a:pt x="55" y="27"/>
                </a:cubicBezTo>
                <a:cubicBezTo>
                  <a:pt x="55" y="42"/>
                  <a:pt x="42" y="55"/>
                  <a:pt x="27" y="55"/>
                </a:cubicBezTo>
                <a:close/>
                <a:moveTo>
                  <a:pt x="45" y="20"/>
                </a:moveTo>
                <a:cubicBezTo>
                  <a:pt x="42" y="17"/>
                  <a:pt x="42" y="17"/>
                  <a:pt x="42" y="17"/>
                </a:cubicBezTo>
                <a:cubicBezTo>
                  <a:pt x="41" y="16"/>
                  <a:pt x="41" y="16"/>
                  <a:pt x="40" y="16"/>
                </a:cubicBezTo>
                <a:cubicBezTo>
                  <a:pt x="39" y="16"/>
                  <a:pt x="39" y="16"/>
                  <a:pt x="38" y="17"/>
                </a:cubicBezTo>
                <a:cubicBezTo>
                  <a:pt x="24" y="31"/>
                  <a:pt x="24" y="31"/>
                  <a:pt x="24" y="31"/>
                </a:cubicBezTo>
                <a:cubicBezTo>
                  <a:pt x="16" y="23"/>
                  <a:pt x="16" y="23"/>
                  <a:pt x="16" y="23"/>
                </a:cubicBezTo>
                <a:cubicBezTo>
                  <a:pt x="15" y="23"/>
                  <a:pt x="15" y="22"/>
                  <a:pt x="14" y="22"/>
                </a:cubicBezTo>
                <a:cubicBezTo>
                  <a:pt x="14" y="22"/>
                  <a:pt x="13" y="23"/>
                  <a:pt x="13" y="23"/>
                </a:cubicBezTo>
                <a:cubicBezTo>
                  <a:pt x="9" y="26"/>
                  <a:pt x="9" y="26"/>
                  <a:pt x="9" y="26"/>
                </a:cubicBezTo>
                <a:cubicBezTo>
                  <a:pt x="9" y="27"/>
                  <a:pt x="9" y="27"/>
                  <a:pt x="9" y="28"/>
                </a:cubicBezTo>
                <a:cubicBezTo>
                  <a:pt x="9" y="29"/>
                  <a:pt x="9" y="29"/>
                  <a:pt x="9" y="30"/>
                </a:cubicBezTo>
                <a:cubicBezTo>
                  <a:pt x="22" y="43"/>
                  <a:pt x="22" y="43"/>
                  <a:pt x="22" y="43"/>
                </a:cubicBezTo>
                <a:cubicBezTo>
                  <a:pt x="23" y="43"/>
                  <a:pt x="23" y="43"/>
                  <a:pt x="24" y="43"/>
                </a:cubicBezTo>
                <a:cubicBezTo>
                  <a:pt x="25" y="43"/>
                  <a:pt x="25" y="43"/>
                  <a:pt x="26" y="43"/>
                </a:cubicBezTo>
                <a:cubicBezTo>
                  <a:pt x="45" y="23"/>
                  <a:pt x="45" y="23"/>
                  <a:pt x="45" y="23"/>
                </a:cubicBezTo>
                <a:cubicBezTo>
                  <a:pt x="45" y="23"/>
                  <a:pt x="46" y="22"/>
                  <a:pt x="46" y="22"/>
                </a:cubicBezTo>
                <a:cubicBezTo>
                  <a:pt x="46" y="21"/>
                  <a:pt x="45" y="20"/>
                  <a:pt x="45" y="20"/>
                </a:cubicBezTo>
                <a:close/>
              </a:path>
            </a:pathLst>
          </a:custGeom>
          <a:solidFill>
            <a:srgbClr val="157EBF"/>
          </a:solidFill>
          <a:ln w="6350">
            <a:solidFill>
              <a:schemeClr val="bg1"/>
            </a:solid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pic>
        <p:nvPicPr>
          <p:cNvPr id="28" name="Picture 27">
            <a:hlinkClick r:id="rId7"/>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4382956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ipe(left)">
                                      <p:cBhvr>
                                        <p:cTn id="7" dur="750"/>
                                        <p:tgtEl>
                                          <p:spTgt spid="11"/>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par>
                          <p:cTn id="14" fill="hold">
                            <p:stCondLst>
                              <p:cond delay="1250"/>
                            </p:stCondLst>
                            <p:childTnLst>
                              <p:par>
                                <p:cTn id="15" presetID="2" presetClass="entr" presetSubtype="8" accel="50000" decel="50000" fill="hold" nodeType="afterEffect">
                                  <p:stCondLst>
                                    <p:cond delay="0"/>
                                  </p:stCondLst>
                                  <p:childTnLst>
                                    <p:set>
                                      <p:cBhvr>
                                        <p:cTn id="16" dur="1" fill="hold">
                                          <p:stCondLst>
                                            <p:cond delay="0"/>
                                          </p:stCondLst>
                                        </p:cTn>
                                        <p:tgtEl>
                                          <p:spTgt spid="16"/>
                                        </p:tgtEl>
                                        <p:attrNameLst>
                                          <p:attrName>style.visibility</p:attrName>
                                        </p:attrNameLst>
                                      </p:cBhvr>
                                      <p:to>
                                        <p:strVal val="visible"/>
                                      </p:to>
                                    </p:set>
                                    <p:anim calcmode="lin" valueType="num">
                                      <p:cBhvr additive="base">
                                        <p:cTn id="17" dur="500" fill="hold"/>
                                        <p:tgtEl>
                                          <p:spTgt spid="16"/>
                                        </p:tgtEl>
                                        <p:attrNameLst>
                                          <p:attrName>ppt_x</p:attrName>
                                        </p:attrNameLst>
                                      </p:cBhvr>
                                      <p:tavLst>
                                        <p:tav tm="0">
                                          <p:val>
                                            <p:strVal val="0-#ppt_w/2"/>
                                          </p:val>
                                        </p:tav>
                                        <p:tav tm="100000">
                                          <p:val>
                                            <p:strVal val="#ppt_x"/>
                                          </p:val>
                                        </p:tav>
                                      </p:tavLst>
                                    </p:anim>
                                    <p:anim calcmode="lin" valueType="num">
                                      <p:cBhvr additive="base">
                                        <p:cTn id="18" dur="500" fill="hold"/>
                                        <p:tgtEl>
                                          <p:spTgt spid="16"/>
                                        </p:tgtEl>
                                        <p:attrNameLst>
                                          <p:attrName>ppt_y</p:attrName>
                                        </p:attrNameLst>
                                      </p:cBhvr>
                                      <p:tavLst>
                                        <p:tav tm="0">
                                          <p:val>
                                            <p:strVal val="#ppt_y"/>
                                          </p:val>
                                        </p:tav>
                                        <p:tav tm="100000">
                                          <p:val>
                                            <p:strVal val="#ppt_y"/>
                                          </p:val>
                                        </p:tav>
                                      </p:tavLst>
                                    </p:anim>
                                  </p:childTnLst>
                                </p:cTn>
                              </p:par>
                            </p:childTnLst>
                          </p:cTn>
                        </p:par>
                        <p:par>
                          <p:cTn id="19" fill="hold">
                            <p:stCondLst>
                              <p:cond delay="1750"/>
                            </p:stCondLst>
                            <p:childTnLst>
                              <p:par>
                                <p:cTn id="20" presetID="53" presetClass="entr" presetSubtype="0" fill="hold" grpId="0" nodeType="afterEffect">
                                  <p:stCondLst>
                                    <p:cond delay="0"/>
                                  </p:stCondLst>
                                  <p:childTnLst>
                                    <p:set>
                                      <p:cBhvr>
                                        <p:cTn id="21" dur="1" fill="hold">
                                          <p:stCondLst>
                                            <p:cond delay="0"/>
                                          </p:stCondLst>
                                        </p:cTn>
                                        <p:tgtEl>
                                          <p:spTgt spid="18"/>
                                        </p:tgtEl>
                                        <p:attrNameLst>
                                          <p:attrName>style.visibility</p:attrName>
                                        </p:attrNameLst>
                                      </p:cBhvr>
                                      <p:to>
                                        <p:strVal val="visible"/>
                                      </p:to>
                                    </p:set>
                                    <p:anim calcmode="lin" valueType="num">
                                      <p:cBhvr>
                                        <p:cTn id="22" dur="500" fill="hold"/>
                                        <p:tgtEl>
                                          <p:spTgt spid="18"/>
                                        </p:tgtEl>
                                        <p:attrNameLst>
                                          <p:attrName>ppt_w</p:attrName>
                                        </p:attrNameLst>
                                      </p:cBhvr>
                                      <p:tavLst>
                                        <p:tav tm="0">
                                          <p:val>
                                            <p:fltVal val="0"/>
                                          </p:val>
                                        </p:tav>
                                        <p:tav tm="100000">
                                          <p:val>
                                            <p:strVal val="#ppt_w"/>
                                          </p:val>
                                        </p:tav>
                                      </p:tavLst>
                                    </p:anim>
                                    <p:anim calcmode="lin" valueType="num">
                                      <p:cBhvr>
                                        <p:cTn id="23" dur="500" fill="hold"/>
                                        <p:tgtEl>
                                          <p:spTgt spid="18"/>
                                        </p:tgtEl>
                                        <p:attrNameLst>
                                          <p:attrName>ppt_h</p:attrName>
                                        </p:attrNameLst>
                                      </p:cBhvr>
                                      <p:tavLst>
                                        <p:tav tm="0">
                                          <p:val>
                                            <p:fltVal val="0"/>
                                          </p:val>
                                        </p:tav>
                                        <p:tav tm="100000">
                                          <p:val>
                                            <p:strVal val="#ppt_h"/>
                                          </p:val>
                                        </p:tav>
                                      </p:tavLst>
                                    </p:anim>
                                    <p:animEffect transition="in" filter="fade">
                                      <p:cBhvr>
                                        <p:cTn id="24" dur="500"/>
                                        <p:tgtEl>
                                          <p:spTgt spid="18"/>
                                        </p:tgtEl>
                                      </p:cBhvr>
                                    </p:animEffect>
                                  </p:childTnLst>
                                </p:cTn>
                              </p:par>
                              <p:par>
                                <p:cTn id="25" presetID="2" presetClass="entr" presetSubtype="2" accel="50000" decel="50000" fill="hold" grpId="0" nodeType="withEffect">
                                  <p:stCondLst>
                                    <p:cond delay="0"/>
                                  </p:stCondLst>
                                  <p:childTnLst>
                                    <p:set>
                                      <p:cBhvr>
                                        <p:cTn id="26" dur="1" fill="hold">
                                          <p:stCondLst>
                                            <p:cond delay="0"/>
                                          </p:stCondLst>
                                        </p:cTn>
                                        <p:tgtEl>
                                          <p:spTgt spid="17"/>
                                        </p:tgtEl>
                                        <p:attrNameLst>
                                          <p:attrName>style.visibility</p:attrName>
                                        </p:attrNameLst>
                                      </p:cBhvr>
                                      <p:to>
                                        <p:strVal val="visible"/>
                                      </p:to>
                                    </p:set>
                                    <p:anim calcmode="lin" valueType="num">
                                      <p:cBhvr additive="base">
                                        <p:cTn id="27" dur="500" fill="hold"/>
                                        <p:tgtEl>
                                          <p:spTgt spid="17"/>
                                        </p:tgtEl>
                                        <p:attrNameLst>
                                          <p:attrName>ppt_x</p:attrName>
                                        </p:attrNameLst>
                                      </p:cBhvr>
                                      <p:tavLst>
                                        <p:tav tm="0">
                                          <p:val>
                                            <p:strVal val="1+#ppt_w/2"/>
                                          </p:val>
                                        </p:tav>
                                        <p:tav tm="100000">
                                          <p:val>
                                            <p:strVal val="#ppt_x"/>
                                          </p:val>
                                        </p:tav>
                                      </p:tavLst>
                                    </p:anim>
                                    <p:anim calcmode="lin" valueType="num">
                                      <p:cBhvr additive="base">
                                        <p:cTn id="28" dur="500" fill="hold"/>
                                        <p:tgtEl>
                                          <p:spTgt spid="17"/>
                                        </p:tgtEl>
                                        <p:attrNameLst>
                                          <p:attrName>ppt_y</p:attrName>
                                        </p:attrNameLst>
                                      </p:cBhvr>
                                      <p:tavLst>
                                        <p:tav tm="0">
                                          <p:val>
                                            <p:strVal val="#ppt_y"/>
                                          </p:val>
                                        </p:tav>
                                        <p:tav tm="100000">
                                          <p:val>
                                            <p:strVal val="#ppt_y"/>
                                          </p:val>
                                        </p:tav>
                                      </p:tavLst>
                                    </p:anim>
                                  </p:childTnLst>
                                </p:cTn>
                              </p:par>
                            </p:childTnLst>
                          </p:cTn>
                        </p:par>
                        <p:par>
                          <p:cTn id="29" fill="hold">
                            <p:stCondLst>
                              <p:cond delay="2250"/>
                            </p:stCondLst>
                            <p:childTnLst>
                              <p:par>
                                <p:cTn id="30" presetID="53" presetClass="entr" presetSubtype="16" fill="hold" grpId="0" nodeType="afterEffect">
                                  <p:stCondLst>
                                    <p:cond delay="0"/>
                                  </p:stCondLst>
                                  <p:childTnLst>
                                    <p:set>
                                      <p:cBhvr>
                                        <p:cTn id="31" dur="1" fill="hold">
                                          <p:stCondLst>
                                            <p:cond delay="0"/>
                                          </p:stCondLst>
                                        </p:cTn>
                                        <p:tgtEl>
                                          <p:spTgt spid="6"/>
                                        </p:tgtEl>
                                        <p:attrNameLst>
                                          <p:attrName>style.visibility</p:attrName>
                                        </p:attrNameLst>
                                      </p:cBhvr>
                                      <p:to>
                                        <p:strVal val="visible"/>
                                      </p:to>
                                    </p:set>
                                    <p:anim calcmode="lin" valueType="num">
                                      <p:cBhvr>
                                        <p:cTn id="32" dur="500" fill="hold"/>
                                        <p:tgtEl>
                                          <p:spTgt spid="6"/>
                                        </p:tgtEl>
                                        <p:attrNameLst>
                                          <p:attrName>ppt_w</p:attrName>
                                        </p:attrNameLst>
                                      </p:cBhvr>
                                      <p:tavLst>
                                        <p:tav tm="0">
                                          <p:val>
                                            <p:fltVal val="0"/>
                                          </p:val>
                                        </p:tav>
                                        <p:tav tm="100000">
                                          <p:val>
                                            <p:strVal val="#ppt_w"/>
                                          </p:val>
                                        </p:tav>
                                      </p:tavLst>
                                    </p:anim>
                                    <p:anim calcmode="lin" valueType="num">
                                      <p:cBhvr>
                                        <p:cTn id="33" dur="500" fill="hold"/>
                                        <p:tgtEl>
                                          <p:spTgt spid="6"/>
                                        </p:tgtEl>
                                        <p:attrNameLst>
                                          <p:attrName>ppt_h</p:attrName>
                                        </p:attrNameLst>
                                      </p:cBhvr>
                                      <p:tavLst>
                                        <p:tav tm="0">
                                          <p:val>
                                            <p:fltVal val="0"/>
                                          </p:val>
                                        </p:tav>
                                        <p:tav tm="100000">
                                          <p:val>
                                            <p:strVal val="#ppt_h"/>
                                          </p:val>
                                        </p:tav>
                                      </p:tavLst>
                                    </p:anim>
                                    <p:animEffect transition="in" filter="fade">
                                      <p:cBhvr>
                                        <p:cTn id="34" dur="500"/>
                                        <p:tgtEl>
                                          <p:spTgt spid="6"/>
                                        </p:tgtEl>
                                      </p:cBhvr>
                                    </p:animEffect>
                                  </p:childTnLst>
                                </p:cTn>
                              </p:par>
                            </p:childTnLst>
                          </p:cTn>
                        </p:par>
                        <p:par>
                          <p:cTn id="35" fill="hold">
                            <p:stCondLst>
                              <p:cond delay="2750"/>
                            </p:stCondLst>
                            <p:childTnLst>
                              <p:par>
                                <p:cTn id="36" presetID="2" presetClass="entr" presetSubtype="8" accel="50000" decel="50000" fill="hold" nodeType="afterEffect">
                                  <p:stCondLst>
                                    <p:cond delay="0"/>
                                  </p:stCondLst>
                                  <p:childTnLst>
                                    <p:set>
                                      <p:cBhvr>
                                        <p:cTn id="37" dur="1" fill="hold">
                                          <p:stCondLst>
                                            <p:cond delay="0"/>
                                          </p:stCondLst>
                                        </p:cTn>
                                        <p:tgtEl>
                                          <p:spTgt spid="22"/>
                                        </p:tgtEl>
                                        <p:attrNameLst>
                                          <p:attrName>style.visibility</p:attrName>
                                        </p:attrNameLst>
                                      </p:cBhvr>
                                      <p:to>
                                        <p:strVal val="visible"/>
                                      </p:to>
                                    </p:set>
                                    <p:anim calcmode="lin" valueType="num">
                                      <p:cBhvr additive="base">
                                        <p:cTn id="38" dur="500" fill="hold"/>
                                        <p:tgtEl>
                                          <p:spTgt spid="22"/>
                                        </p:tgtEl>
                                        <p:attrNameLst>
                                          <p:attrName>ppt_x</p:attrName>
                                        </p:attrNameLst>
                                      </p:cBhvr>
                                      <p:tavLst>
                                        <p:tav tm="0">
                                          <p:val>
                                            <p:strVal val="0-#ppt_w/2"/>
                                          </p:val>
                                        </p:tav>
                                        <p:tav tm="100000">
                                          <p:val>
                                            <p:strVal val="#ppt_x"/>
                                          </p:val>
                                        </p:tav>
                                      </p:tavLst>
                                    </p:anim>
                                    <p:anim calcmode="lin" valueType="num">
                                      <p:cBhvr additive="base">
                                        <p:cTn id="39" dur="500" fill="hold"/>
                                        <p:tgtEl>
                                          <p:spTgt spid="22"/>
                                        </p:tgtEl>
                                        <p:attrNameLst>
                                          <p:attrName>ppt_y</p:attrName>
                                        </p:attrNameLst>
                                      </p:cBhvr>
                                      <p:tavLst>
                                        <p:tav tm="0">
                                          <p:val>
                                            <p:strVal val="#ppt_y"/>
                                          </p:val>
                                        </p:tav>
                                        <p:tav tm="100000">
                                          <p:val>
                                            <p:strVal val="#ppt_y"/>
                                          </p:val>
                                        </p:tav>
                                      </p:tavLst>
                                    </p:anim>
                                  </p:childTnLst>
                                </p:cTn>
                              </p:par>
                            </p:childTnLst>
                          </p:cTn>
                        </p:par>
                        <p:par>
                          <p:cTn id="40" fill="hold">
                            <p:stCondLst>
                              <p:cond delay="3250"/>
                            </p:stCondLst>
                            <p:childTnLst>
                              <p:par>
                                <p:cTn id="41" presetID="53" presetClass="entr" presetSubtype="0" fill="hold" grpId="0" nodeType="afterEffect">
                                  <p:stCondLst>
                                    <p:cond delay="0"/>
                                  </p:stCondLst>
                                  <p:childTnLst>
                                    <p:set>
                                      <p:cBhvr>
                                        <p:cTn id="42" dur="1" fill="hold">
                                          <p:stCondLst>
                                            <p:cond delay="0"/>
                                          </p:stCondLst>
                                        </p:cTn>
                                        <p:tgtEl>
                                          <p:spTgt spid="24"/>
                                        </p:tgtEl>
                                        <p:attrNameLst>
                                          <p:attrName>style.visibility</p:attrName>
                                        </p:attrNameLst>
                                      </p:cBhvr>
                                      <p:to>
                                        <p:strVal val="visible"/>
                                      </p:to>
                                    </p:set>
                                    <p:anim calcmode="lin" valueType="num">
                                      <p:cBhvr>
                                        <p:cTn id="43" dur="500" fill="hold"/>
                                        <p:tgtEl>
                                          <p:spTgt spid="24"/>
                                        </p:tgtEl>
                                        <p:attrNameLst>
                                          <p:attrName>ppt_w</p:attrName>
                                        </p:attrNameLst>
                                      </p:cBhvr>
                                      <p:tavLst>
                                        <p:tav tm="0">
                                          <p:val>
                                            <p:fltVal val="0"/>
                                          </p:val>
                                        </p:tav>
                                        <p:tav tm="100000">
                                          <p:val>
                                            <p:strVal val="#ppt_w"/>
                                          </p:val>
                                        </p:tav>
                                      </p:tavLst>
                                    </p:anim>
                                    <p:anim calcmode="lin" valueType="num">
                                      <p:cBhvr>
                                        <p:cTn id="44" dur="500" fill="hold"/>
                                        <p:tgtEl>
                                          <p:spTgt spid="24"/>
                                        </p:tgtEl>
                                        <p:attrNameLst>
                                          <p:attrName>ppt_h</p:attrName>
                                        </p:attrNameLst>
                                      </p:cBhvr>
                                      <p:tavLst>
                                        <p:tav tm="0">
                                          <p:val>
                                            <p:fltVal val="0"/>
                                          </p:val>
                                        </p:tav>
                                        <p:tav tm="100000">
                                          <p:val>
                                            <p:strVal val="#ppt_h"/>
                                          </p:val>
                                        </p:tav>
                                      </p:tavLst>
                                    </p:anim>
                                    <p:animEffect transition="in" filter="fade">
                                      <p:cBhvr>
                                        <p:cTn id="45" dur="500"/>
                                        <p:tgtEl>
                                          <p:spTgt spid="24"/>
                                        </p:tgtEl>
                                      </p:cBhvr>
                                    </p:animEffect>
                                  </p:childTnLst>
                                </p:cTn>
                              </p:par>
                              <p:par>
                                <p:cTn id="46" presetID="2" presetClass="entr" presetSubtype="2" accel="50000" decel="50000" fill="hold" grpId="0" nodeType="withEffect">
                                  <p:stCondLst>
                                    <p:cond delay="0"/>
                                  </p:stCondLst>
                                  <p:childTnLst>
                                    <p:set>
                                      <p:cBhvr>
                                        <p:cTn id="47" dur="1" fill="hold">
                                          <p:stCondLst>
                                            <p:cond delay="0"/>
                                          </p:stCondLst>
                                        </p:cTn>
                                        <p:tgtEl>
                                          <p:spTgt spid="23"/>
                                        </p:tgtEl>
                                        <p:attrNameLst>
                                          <p:attrName>style.visibility</p:attrName>
                                        </p:attrNameLst>
                                      </p:cBhvr>
                                      <p:to>
                                        <p:strVal val="visible"/>
                                      </p:to>
                                    </p:set>
                                    <p:anim calcmode="lin" valueType="num">
                                      <p:cBhvr additive="base">
                                        <p:cTn id="48" dur="500" fill="hold"/>
                                        <p:tgtEl>
                                          <p:spTgt spid="23"/>
                                        </p:tgtEl>
                                        <p:attrNameLst>
                                          <p:attrName>ppt_x</p:attrName>
                                        </p:attrNameLst>
                                      </p:cBhvr>
                                      <p:tavLst>
                                        <p:tav tm="0">
                                          <p:val>
                                            <p:strVal val="1+#ppt_w/2"/>
                                          </p:val>
                                        </p:tav>
                                        <p:tav tm="100000">
                                          <p:val>
                                            <p:strVal val="#ppt_x"/>
                                          </p:val>
                                        </p:tav>
                                      </p:tavLst>
                                    </p:anim>
                                    <p:anim calcmode="lin" valueType="num">
                                      <p:cBhvr additive="base">
                                        <p:cTn id="49" dur="500" fill="hold"/>
                                        <p:tgtEl>
                                          <p:spTgt spid="23"/>
                                        </p:tgtEl>
                                        <p:attrNameLst>
                                          <p:attrName>ppt_y</p:attrName>
                                        </p:attrNameLst>
                                      </p:cBhvr>
                                      <p:tavLst>
                                        <p:tav tm="0">
                                          <p:val>
                                            <p:strVal val="#ppt_y"/>
                                          </p:val>
                                        </p:tav>
                                        <p:tav tm="100000">
                                          <p:val>
                                            <p:strVal val="#ppt_y"/>
                                          </p:val>
                                        </p:tav>
                                      </p:tavLst>
                                    </p:anim>
                                  </p:childTnLst>
                                </p:cTn>
                              </p:par>
                            </p:childTnLst>
                          </p:cTn>
                        </p:par>
                        <p:par>
                          <p:cTn id="50" fill="hold">
                            <p:stCondLst>
                              <p:cond delay="3750"/>
                            </p:stCondLst>
                            <p:childTnLst>
                              <p:par>
                                <p:cTn id="51" presetID="53" presetClass="entr" presetSubtype="16" fill="hold" grpId="0" nodeType="afterEffect">
                                  <p:stCondLst>
                                    <p:cond delay="0"/>
                                  </p:stCondLst>
                                  <p:childTnLst>
                                    <p:set>
                                      <p:cBhvr>
                                        <p:cTn id="52" dur="1" fill="hold">
                                          <p:stCondLst>
                                            <p:cond delay="0"/>
                                          </p:stCondLst>
                                        </p:cTn>
                                        <p:tgtEl>
                                          <p:spTgt spid="3"/>
                                        </p:tgtEl>
                                        <p:attrNameLst>
                                          <p:attrName>style.visibility</p:attrName>
                                        </p:attrNameLst>
                                      </p:cBhvr>
                                      <p:to>
                                        <p:strVal val="visible"/>
                                      </p:to>
                                    </p:set>
                                    <p:anim calcmode="lin" valueType="num">
                                      <p:cBhvr>
                                        <p:cTn id="53" dur="500" fill="hold"/>
                                        <p:tgtEl>
                                          <p:spTgt spid="3"/>
                                        </p:tgtEl>
                                        <p:attrNameLst>
                                          <p:attrName>ppt_w</p:attrName>
                                        </p:attrNameLst>
                                      </p:cBhvr>
                                      <p:tavLst>
                                        <p:tav tm="0">
                                          <p:val>
                                            <p:fltVal val="0"/>
                                          </p:val>
                                        </p:tav>
                                        <p:tav tm="100000">
                                          <p:val>
                                            <p:strVal val="#ppt_w"/>
                                          </p:val>
                                        </p:tav>
                                      </p:tavLst>
                                    </p:anim>
                                    <p:anim calcmode="lin" valueType="num">
                                      <p:cBhvr>
                                        <p:cTn id="54" dur="500" fill="hold"/>
                                        <p:tgtEl>
                                          <p:spTgt spid="3"/>
                                        </p:tgtEl>
                                        <p:attrNameLst>
                                          <p:attrName>ppt_h</p:attrName>
                                        </p:attrNameLst>
                                      </p:cBhvr>
                                      <p:tavLst>
                                        <p:tav tm="0">
                                          <p:val>
                                            <p:fltVal val="0"/>
                                          </p:val>
                                        </p:tav>
                                        <p:tav tm="100000">
                                          <p:val>
                                            <p:strVal val="#ppt_h"/>
                                          </p:val>
                                        </p:tav>
                                      </p:tavLst>
                                    </p:anim>
                                    <p:animEffect transition="in" filter="fade">
                                      <p:cBhvr>
                                        <p:cTn id="55" dur="500"/>
                                        <p:tgtEl>
                                          <p:spTgt spid="3"/>
                                        </p:tgtEl>
                                      </p:cBhvr>
                                    </p:animEffect>
                                  </p:childTnLst>
                                </p:cTn>
                              </p:par>
                            </p:childTnLst>
                          </p:cTn>
                        </p:par>
                        <p:par>
                          <p:cTn id="56" fill="hold">
                            <p:stCondLst>
                              <p:cond delay="4250"/>
                            </p:stCondLst>
                            <p:childTnLst>
                              <p:par>
                                <p:cTn id="57" presetID="2" presetClass="entr" presetSubtype="8" accel="50000" decel="50000" fill="hold" nodeType="afterEffect">
                                  <p:stCondLst>
                                    <p:cond delay="0"/>
                                  </p:stCondLst>
                                  <p:childTnLst>
                                    <p:set>
                                      <p:cBhvr>
                                        <p:cTn id="58" dur="1" fill="hold">
                                          <p:stCondLst>
                                            <p:cond delay="0"/>
                                          </p:stCondLst>
                                        </p:cTn>
                                        <p:tgtEl>
                                          <p:spTgt spid="19"/>
                                        </p:tgtEl>
                                        <p:attrNameLst>
                                          <p:attrName>style.visibility</p:attrName>
                                        </p:attrNameLst>
                                      </p:cBhvr>
                                      <p:to>
                                        <p:strVal val="visible"/>
                                      </p:to>
                                    </p:set>
                                    <p:anim calcmode="lin" valueType="num">
                                      <p:cBhvr additive="base">
                                        <p:cTn id="59" dur="500" fill="hold"/>
                                        <p:tgtEl>
                                          <p:spTgt spid="19"/>
                                        </p:tgtEl>
                                        <p:attrNameLst>
                                          <p:attrName>ppt_x</p:attrName>
                                        </p:attrNameLst>
                                      </p:cBhvr>
                                      <p:tavLst>
                                        <p:tav tm="0">
                                          <p:val>
                                            <p:strVal val="0-#ppt_w/2"/>
                                          </p:val>
                                        </p:tav>
                                        <p:tav tm="100000">
                                          <p:val>
                                            <p:strVal val="#ppt_x"/>
                                          </p:val>
                                        </p:tav>
                                      </p:tavLst>
                                    </p:anim>
                                    <p:anim calcmode="lin" valueType="num">
                                      <p:cBhvr additive="base">
                                        <p:cTn id="60" dur="500" fill="hold"/>
                                        <p:tgtEl>
                                          <p:spTgt spid="19"/>
                                        </p:tgtEl>
                                        <p:attrNameLst>
                                          <p:attrName>ppt_y</p:attrName>
                                        </p:attrNameLst>
                                      </p:cBhvr>
                                      <p:tavLst>
                                        <p:tav tm="0">
                                          <p:val>
                                            <p:strVal val="#ppt_y"/>
                                          </p:val>
                                        </p:tav>
                                        <p:tav tm="100000">
                                          <p:val>
                                            <p:strVal val="#ppt_y"/>
                                          </p:val>
                                        </p:tav>
                                      </p:tavLst>
                                    </p:anim>
                                  </p:childTnLst>
                                </p:cTn>
                              </p:par>
                            </p:childTnLst>
                          </p:cTn>
                        </p:par>
                        <p:par>
                          <p:cTn id="61" fill="hold">
                            <p:stCondLst>
                              <p:cond delay="4750"/>
                            </p:stCondLst>
                            <p:childTnLst>
                              <p:par>
                                <p:cTn id="62" presetID="53" presetClass="entr" presetSubtype="0" fill="hold" grpId="0" nodeType="afterEffect">
                                  <p:stCondLst>
                                    <p:cond delay="0"/>
                                  </p:stCondLst>
                                  <p:childTnLst>
                                    <p:set>
                                      <p:cBhvr>
                                        <p:cTn id="63" dur="1" fill="hold">
                                          <p:stCondLst>
                                            <p:cond delay="0"/>
                                          </p:stCondLst>
                                        </p:cTn>
                                        <p:tgtEl>
                                          <p:spTgt spid="21"/>
                                        </p:tgtEl>
                                        <p:attrNameLst>
                                          <p:attrName>style.visibility</p:attrName>
                                        </p:attrNameLst>
                                      </p:cBhvr>
                                      <p:to>
                                        <p:strVal val="visible"/>
                                      </p:to>
                                    </p:set>
                                    <p:anim calcmode="lin" valueType="num">
                                      <p:cBhvr>
                                        <p:cTn id="64" dur="500" fill="hold"/>
                                        <p:tgtEl>
                                          <p:spTgt spid="21"/>
                                        </p:tgtEl>
                                        <p:attrNameLst>
                                          <p:attrName>ppt_w</p:attrName>
                                        </p:attrNameLst>
                                      </p:cBhvr>
                                      <p:tavLst>
                                        <p:tav tm="0">
                                          <p:val>
                                            <p:fltVal val="0"/>
                                          </p:val>
                                        </p:tav>
                                        <p:tav tm="100000">
                                          <p:val>
                                            <p:strVal val="#ppt_w"/>
                                          </p:val>
                                        </p:tav>
                                      </p:tavLst>
                                    </p:anim>
                                    <p:anim calcmode="lin" valueType="num">
                                      <p:cBhvr>
                                        <p:cTn id="65" dur="500" fill="hold"/>
                                        <p:tgtEl>
                                          <p:spTgt spid="21"/>
                                        </p:tgtEl>
                                        <p:attrNameLst>
                                          <p:attrName>ppt_h</p:attrName>
                                        </p:attrNameLst>
                                      </p:cBhvr>
                                      <p:tavLst>
                                        <p:tav tm="0">
                                          <p:val>
                                            <p:fltVal val="0"/>
                                          </p:val>
                                        </p:tav>
                                        <p:tav tm="100000">
                                          <p:val>
                                            <p:strVal val="#ppt_h"/>
                                          </p:val>
                                        </p:tav>
                                      </p:tavLst>
                                    </p:anim>
                                    <p:animEffect transition="in" filter="fade">
                                      <p:cBhvr>
                                        <p:cTn id="66" dur="500"/>
                                        <p:tgtEl>
                                          <p:spTgt spid="21"/>
                                        </p:tgtEl>
                                      </p:cBhvr>
                                    </p:animEffect>
                                  </p:childTnLst>
                                </p:cTn>
                              </p:par>
                              <p:par>
                                <p:cTn id="67" presetID="2" presetClass="entr" presetSubtype="2" accel="50000" decel="50000" fill="hold" grpId="0" nodeType="withEffect">
                                  <p:stCondLst>
                                    <p:cond delay="0"/>
                                  </p:stCondLst>
                                  <p:childTnLst>
                                    <p:set>
                                      <p:cBhvr>
                                        <p:cTn id="68" dur="1" fill="hold">
                                          <p:stCondLst>
                                            <p:cond delay="0"/>
                                          </p:stCondLst>
                                        </p:cTn>
                                        <p:tgtEl>
                                          <p:spTgt spid="20"/>
                                        </p:tgtEl>
                                        <p:attrNameLst>
                                          <p:attrName>style.visibility</p:attrName>
                                        </p:attrNameLst>
                                      </p:cBhvr>
                                      <p:to>
                                        <p:strVal val="visible"/>
                                      </p:to>
                                    </p:set>
                                    <p:anim calcmode="lin" valueType="num">
                                      <p:cBhvr additive="base">
                                        <p:cTn id="69" dur="500" fill="hold"/>
                                        <p:tgtEl>
                                          <p:spTgt spid="20"/>
                                        </p:tgtEl>
                                        <p:attrNameLst>
                                          <p:attrName>ppt_x</p:attrName>
                                        </p:attrNameLst>
                                      </p:cBhvr>
                                      <p:tavLst>
                                        <p:tav tm="0">
                                          <p:val>
                                            <p:strVal val="1+#ppt_w/2"/>
                                          </p:val>
                                        </p:tav>
                                        <p:tav tm="100000">
                                          <p:val>
                                            <p:strVal val="#ppt_x"/>
                                          </p:val>
                                        </p:tav>
                                      </p:tavLst>
                                    </p:anim>
                                    <p:anim calcmode="lin" valueType="num">
                                      <p:cBhvr additive="base">
                                        <p:cTn id="70" dur="500" fill="hold"/>
                                        <p:tgtEl>
                                          <p:spTgt spid="20"/>
                                        </p:tgtEl>
                                        <p:attrNameLst>
                                          <p:attrName>ppt_y</p:attrName>
                                        </p:attrNameLst>
                                      </p:cBhvr>
                                      <p:tavLst>
                                        <p:tav tm="0">
                                          <p:val>
                                            <p:strVal val="#ppt_y"/>
                                          </p:val>
                                        </p:tav>
                                        <p:tav tm="100000">
                                          <p:val>
                                            <p:strVal val="#ppt_y"/>
                                          </p:val>
                                        </p:tav>
                                      </p:tavLst>
                                    </p:anim>
                                  </p:childTnLst>
                                </p:cTn>
                              </p:par>
                            </p:childTnLst>
                          </p:cTn>
                        </p:par>
                        <p:par>
                          <p:cTn id="71" fill="hold">
                            <p:stCondLst>
                              <p:cond delay="5250"/>
                            </p:stCondLst>
                            <p:childTnLst>
                              <p:par>
                                <p:cTn id="72" presetID="53" presetClass="entr" presetSubtype="16" fill="hold" grpId="0" nodeType="afterEffect">
                                  <p:stCondLst>
                                    <p:cond delay="0"/>
                                  </p:stCondLst>
                                  <p:childTnLst>
                                    <p:set>
                                      <p:cBhvr>
                                        <p:cTn id="73" dur="1" fill="hold">
                                          <p:stCondLst>
                                            <p:cond delay="0"/>
                                          </p:stCondLst>
                                        </p:cTn>
                                        <p:tgtEl>
                                          <p:spTgt spid="5"/>
                                        </p:tgtEl>
                                        <p:attrNameLst>
                                          <p:attrName>style.visibility</p:attrName>
                                        </p:attrNameLst>
                                      </p:cBhvr>
                                      <p:to>
                                        <p:strVal val="visible"/>
                                      </p:to>
                                    </p:set>
                                    <p:anim calcmode="lin" valueType="num">
                                      <p:cBhvr>
                                        <p:cTn id="74" dur="500" fill="hold"/>
                                        <p:tgtEl>
                                          <p:spTgt spid="5"/>
                                        </p:tgtEl>
                                        <p:attrNameLst>
                                          <p:attrName>ppt_w</p:attrName>
                                        </p:attrNameLst>
                                      </p:cBhvr>
                                      <p:tavLst>
                                        <p:tav tm="0">
                                          <p:val>
                                            <p:fltVal val="0"/>
                                          </p:val>
                                        </p:tav>
                                        <p:tav tm="100000">
                                          <p:val>
                                            <p:strVal val="#ppt_w"/>
                                          </p:val>
                                        </p:tav>
                                      </p:tavLst>
                                    </p:anim>
                                    <p:anim calcmode="lin" valueType="num">
                                      <p:cBhvr>
                                        <p:cTn id="75" dur="500" fill="hold"/>
                                        <p:tgtEl>
                                          <p:spTgt spid="5"/>
                                        </p:tgtEl>
                                        <p:attrNameLst>
                                          <p:attrName>ppt_h</p:attrName>
                                        </p:attrNameLst>
                                      </p:cBhvr>
                                      <p:tavLst>
                                        <p:tav tm="0">
                                          <p:val>
                                            <p:fltVal val="0"/>
                                          </p:val>
                                        </p:tav>
                                        <p:tav tm="100000">
                                          <p:val>
                                            <p:strVal val="#ppt_h"/>
                                          </p:val>
                                        </p:tav>
                                      </p:tavLst>
                                    </p:anim>
                                    <p:animEffect transition="in" filter="fade">
                                      <p:cBhvr>
                                        <p:cTn id="76" dur="500"/>
                                        <p:tgtEl>
                                          <p:spTgt spid="5"/>
                                        </p:tgtEl>
                                      </p:cBhvr>
                                    </p:animEffect>
                                  </p:childTnLst>
                                </p:cTn>
                              </p:par>
                            </p:childTnLst>
                          </p:cTn>
                        </p:par>
                        <p:par>
                          <p:cTn id="77" fill="hold">
                            <p:stCondLst>
                              <p:cond delay="5750"/>
                            </p:stCondLst>
                            <p:childTnLst>
                              <p:par>
                                <p:cTn id="78" presetID="2" presetClass="entr" presetSubtype="8" accel="50000" decel="50000" fill="hold" nodeType="afterEffect">
                                  <p:stCondLst>
                                    <p:cond delay="0"/>
                                  </p:stCondLst>
                                  <p:childTnLst>
                                    <p:set>
                                      <p:cBhvr>
                                        <p:cTn id="79" dur="1" fill="hold">
                                          <p:stCondLst>
                                            <p:cond delay="0"/>
                                          </p:stCondLst>
                                        </p:cTn>
                                        <p:tgtEl>
                                          <p:spTgt spid="25"/>
                                        </p:tgtEl>
                                        <p:attrNameLst>
                                          <p:attrName>style.visibility</p:attrName>
                                        </p:attrNameLst>
                                      </p:cBhvr>
                                      <p:to>
                                        <p:strVal val="visible"/>
                                      </p:to>
                                    </p:set>
                                    <p:anim calcmode="lin" valueType="num">
                                      <p:cBhvr additive="base">
                                        <p:cTn id="80" dur="500" fill="hold"/>
                                        <p:tgtEl>
                                          <p:spTgt spid="25"/>
                                        </p:tgtEl>
                                        <p:attrNameLst>
                                          <p:attrName>ppt_x</p:attrName>
                                        </p:attrNameLst>
                                      </p:cBhvr>
                                      <p:tavLst>
                                        <p:tav tm="0">
                                          <p:val>
                                            <p:strVal val="0-#ppt_w/2"/>
                                          </p:val>
                                        </p:tav>
                                        <p:tav tm="100000">
                                          <p:val>
                                            <p:strVal val="#ppt_x"/>
                                          </p:val>
                                        </p:tav>
                                      </p:tavLst>
                                    </p:anim>
                                    <p:anim calcmode="lin" valueType="num">
                                      <p:cBhvr additive="base">
                                        <p:cTn id="81" dur="500" fill="hold"/>
                                        <p:tgtEl>
                                          <p:spTgt spid="25"/>
                                        </p:tgtEl>
                                        <p:attrNameLst>
                                          <p:attrName>ppt_y</p:attrName>
                                        </p:attrNameLst>
                                      </p:cBhvr>
                                      <p:tavLst>
                                        <p:tav tm="0">
                                          <p:val>
                                            <p:strVal val="#ppt_y"/>
                                          </p:val>
                                        </p:tav>
                                        <p:tav tm="100000">
                                          <p:val>
                                            <p:strVal val="#ppt_y"/>
                                          </p:val>
                                        </p:tav>
                                      </p:tavLst>
                                    </p:anim>
                                  </p:childTnLst>
                                </p:cTn>
                              </p:par>
                            </p:childTnLst>
                          </p:cTn>
                        </p:par>
                        <p:par>
                          <p:cTn id="82" fill="hold">
                            <p:stCondLst>
                              <p:cond delay="6250"/>
                            </p:stCondLst>
                            <p:childTnLst>
                              <p:par>
                                <p:cTn id="83" presetID="53" presetClass="entr" presetSubtype="0" fill="hold" grpId="0" nodeType="afterEffect">
                                  <p:stCondLst>
                                    <p:cond delay="0"/>
                                  </p:stCondLst>
                                  <p:childTnLst>
                                    <p:set>
                                      <p:cBhvr>
                                        <p:cTn id="84" dur="1" fill="hold">
                                          <p:stCondLst>
                                            <p:cond delay="0"/>
                                          </p:stCondLst>
                                        </p:cTn>
                                        <p:tgtEl>
                                          <p:spTgt spid="27"/>
                                        </p:tgtEl>
                                        <p:attrNameLst>
                                          <p:attrName>style.visibility</p:attrName>
                                        </p:attrNameLst>
                                      </p:cBhvr>
                                      <p:to>
                                        <p:strVal val="visible"/>
                                      </p:to>
                                    </p:set>
                                    <p:anim calcmode="lin" valueType="num">
                                      <p:cBhvr>
                                        <p:cTn id="85" dur="500" fill="hold"/>
                                        <p:tgtEl>
                                          <p:spTgt spid="27"/>
                                        </p:tgtEl>
                                        <p:attrNameLst>
                                          <p:attrName>ppt_w</p:attrName>
                                        </p:attrNameLst>
                                      </p:cBhvr>
                                      <p:tavLst>
                                        <p:tav tm="0">
                                          <p:val>
                                            <p:fltVal val="0"/>
                                          </p:val>
                                        </p:tav>
                                        <p:tav tm="100000">
                                          <p:val>
                                            <p:strVal val="#ppt_w"/>
                                          </p:val>
                                        </p:tav>
                                      </p:tavLst>
                                    </p:anim>
                                    <p:anim calcmode="lin" valueType="num">
                                      <p:cBhvr>
                                        <p:cTn id="86" dur="500" fill="hold"/>
                                        <p:tgtEl>
                                          <p:spTgt spid="27"/>
                                        </p:tgtEl>
                                        <p:attrNameLst>
                                          <p:attrName>ppt_h</p:attrName>
                                        </p:attrNameLst>
                                      </p:cBhvr>
                                      <p:tavLst>
                                        <p:tav tm="0">
                                          <p:val>
                                            <p:fltVal val="0"/>
                                          </p:val>
                                        </p:tav>
                                        <p:tav tm="100000">
                                          <p:val>
                                            <p:strVal val="#ppt_h"/>
                                          </p:val>
                                        </p:tav>
                                      </p:tavLst>
                                    </p:anim>
                                    <p:animEffect transition="in" filter="fade">
                                      <p:cBhvr>
                                        <p:cTn id="87" dur="500"/>
                                        <p:tgtEl>
                                          <p:spTgt spid="27"/>
                                        </p:tgtEl>
                                      </p:cBhvr>
                                    </p:animEffect>
                                  </p:childTnLst>
                                </p:cTn>
                              </p:par>
                              <p:par>
                                <p:cTn id="88" presetID="2" presetClass="entr" presetSubtype="2" accel="50000" decel="50000" fill="hold" grpId="0" nodeType="withEffect">
                                  <p:stCondLst>
                                    <p:cond delay="0"/>
                                  </p:stCondLst>
                                  <p:childTnLst>
                                    <p:set>
                                      <p:cBhvr>
                                        <p:cTn id="89" dur="1" fill="hold">
                                          <p:stCondLst>
                                            <p:cond delay="0"/>
                                          </p:stCondLst>
                                        </p:cTn>
                                        <p:tgtEl>
                                          <p:spTgt spid="26"/>
                                        </p:tgtEl>
                                        <p:attrNameLst>
                                          <p:attrName>style.visibility</p:attrName>
                                        </p:attrNameLst>
                                      </p:cBhvr>
                                      <p:to>
                                        <p:strVal val="visible"/>
                                      </p:to>
                                    </p:set>
                                    <p:anim calcmode="lin" valueType="num">
                                      <p:cBhvr additive="base">
                                        <p:cTn id="90" dur="500" fill="hold"/>
                                        <p:tgtEl>
                                          <p:spTgt spid="26"/>
                                        </p:tgtEl>
                                        <p:attrNameLst>
                                          <p:attrName>ppt_x</p:attrName>
                                        </p:attrNameLst>
                                      </p:cBhvr>
                                      <p:tavLst>
                                        <p:tav tm="0">
                                          <p:val>
                                            <p:strVal val="1+#ppt_w/2"/>
                                          </p:val>
                                        </p:tav>
                                        <p:tav tm="100000">
                                          <p:val>
                                            <p:strVal val="#ppt_x"/>
                                          </p:val>
                                        </p:tav>
                                      </p:tavLst>
                                    </p:anim>
                                    <p:anim calcmode="lin" valueType="num">
                                      <p:cBhvr additive="base">
                                        <p:cTn id="91" dur="500" fill="hold"/>
                                        <p:tgtEl>
                                          <p:spTgt spid="26"/>
                                        </p:tgtEl>
                                        <p:attrNameLst>
                                          <p:attrName>ppt_y</p:attrName>
                                        </p:attrNameLst>
                                      </p:cBhvr>
                                      <p:tavLst>
                                        <p:tav tm="0">
                                          <p:val>
                                            <p:strVal val="#ppt_y"/>
                                          </p:val>
                                        </p:tav>
                                        <p:tav tm="100000">
                                          <p:val>
                                            <p:strVal val="#ppt_y"/>
                                          </p:val>
                                        </p:tav>
                                      </p:tavLst>
                                    </p:anim>
                                  </p:childTnLst>
                                </p:cTn>
                              </p:par>
                            </p:childTnLst>
                          </p:cTn>
                        </p:par>
                        <p:par>
                          <p:cTn id="92" fill="hold">
                            <p:stCondLst>
                              <p:cond delay="6750"/>
                            </p:stCondLst>
                            <p:childTnLst>
                              <p:par>
                                <p:cTn id="93" presetID="53" presetClass="entr" presetSubtype="16" fill="hold" grpId="0" nodeType="afterEffect">
                                  <p:stCondLst>
                                    <p:cond delay="0"/>
                                  </p:stCondLst>
                                  <p:childTnLst>
                                    <p:set>
                                      <p:cBhvr>
                                        <p:cTn id="94" dur="1" fill="hold">
                                          <p:stCondLst>
                                            <p:cond delay="0"/>
                                          </p:stCondLst>
                                        </p:cTn>
                                        <p:tgtEl>
                                          <p:spTgt spid="2"/>
                                        </p:tgtEl>
                                        <p:attrNameLst>
                                          <p:attrName>style.visibility</p:attrName>
                                        </p:attrNameLst>
                                      </p:cBhvr>
                                      <p:to>
                                        <p:strVal val="visible"/>
                                      </p:to>
                                    </p:set>
                                    <p:anim calcmode="lin" valueType="num">
                                      <p:cBhvr>
                                        <p:cTn id="95" dur="500" fill="hold"/>
                                        <p:tgtEl>
                                          <p:spTgt spid="2"/>
                                        </p:tgtEl>
                                        <p:attrNameLst>
                                          <p:attrName>ppt_w</p:attrName>
                                        </p:attrNameLst>
                                      </p:cBhvr>
                                      <p:tavLst>
                                        <p:tav tm="0">
                                          <p:val>
                                            <p:fltVal val="0"/>
                                          </p:val>
                                        </p:tav>
                                        <p:tav tm="100000">
                                          <p:val>
                                            <p:strVal val="#ppt_w"/>
                                          </p:val>
                                        </p:tav>
                                      </p:tavLst>
                                    </p:anim>
                                    <p:anim calcmode="lin" valueType="num">
                                      <p:cBhvr>
                                        <p:cTn id="96" dur="500" fill="hold"/>
                                        <p:tgtEl>
                                          <p:spTgt spid="2"/>
                                        </p:tgtEl>
                                        <p:attrNameLst>
                                          <p:attrName>ppt_h</p:attrName>
                                        </p:attrNameLst>
                                      </p:cBhvr>
                                      <p:tavLst>
                                        <p:tav tm="0">
                                          <p:val>
                                            <p:fltVal val="0"/>
                                          </p:val>
                                        </p:tav>
                                        <p:tav tm="100000">
                                          <p:val>
                                            <p:strVal val="#ppt_h"/>
                                          </p:val>
                                        </p:tav>
                                      </p:tavLst>
                                    </p:anim>
                                    <p:animEffect transition="in" filter="fade">
                                      <p:cBhvr>
                                        <p:cTn id="97" dur="500"/>
                                        <p:tgtEl>
                                          <p:spTgt spid="2"/>
                                        </p:tgtEl>
                                      </p:cBhvr>
                                    </p:animEffect>
                                  </p:childTnLst>
                                </p:cTn>
                              </p:par>
                            </p:childTnLst>
                          </p:cTn>
                        </p:par>
                        <p:par>
                          <p:cTn id="98" fill="hold">
                            <p:stCondLst>
                              <p:cond delay="7250"/>
                            </p:stCondLst>
                            <p:childTnLst>
                              <p:par>
                                <p:cTn id="99" presetID="2" presetClass="entr" presetSubtype="8" accel="50000" decel="50000" fill="hold" nodeType="afterEffect">
                                  <p:stCondLst>
                                    <p:cond delay="0"/>
                                  </p:stCondLst>
                                  <p:childTnLst>
                                    <p:set>
                                      <p:cBhvr>
                                        <p:cTn id="100" dur="1" fill="hold">
                                          <p:stCondLst>
                                            <p:cond delay="0"/>
                                          </p:stCondLst>
                                        </p:cTn>
                                        <p:tgtEl>
                                          <p:spTgt spid="10"/>
                                        </p:tgtEl>
                                        <p:attrNameLst>
                                          <p:attrName>style.visibility</p:attrName>
                                        </p:attrNameLst>
                                      </p:cBhvr>
                                      <p:to>
                                        <p:strVal val="visible"/>
                                      </p:to>
                                    </p:set>
                                    <p:anim calcmode="lin" valueType="num">
                                      <p:cBhvr additive="base">
                                        <p:cTn id="101" dur="500" fill="hold"/>
                                        <p:tgtEl>
                                          <p:spTgt spid="10"/>
                                        </p:tgtEl>
                                        <p:attrNameLst>
                                          <p:attrName>ppt_x</p:attrName>
                                        </p:attrNameLst>
                                      </p:cBhvr>
                                      <p:tavLst>
                                        <p:tav tm="0">
                                          <p:val>
                                            <p:strVal val="0-#ppt_w/2"/>
                                          </p:val>
                                        </p:tav>
                                        <p:tav tm="100000">
                                          <p:val>
                                            <p:strVal val="#ppt_x"/>
                                          </p:val>
                                        </p:tav>
                                      </p:tavLst>
                                    </p:anim>
                                    <p:anim calcmode="lin" valueType="num">
                                      <p:cBhvr additive="base">
                                        <p:cTn id="102" dur="500" fill="hold"/>
                                        <p:tgtEl>
                                          <p:spTgt spid="10"/>
                                        </p:tgtEl>
                                        <p:attrNameLst>
                                          <p:attrName>ppt_y</p:attrName>
                                        </p:attrNameLst>
                                      </p:cBhvr>
                                      <p:tavLst>
                                        <p:tav tm="0">
                                          <p:val>
                                            <p:strVal val="#ppt_y"/>
                                          </p:val>
                                        </p:tav>
                                        <p:tav tm="100000">
                                          <p:val>
                                            <p:strVal val="#ppt_y"/>
                                          </p:val>
                                        </p:tav>
                                      </p:tavLst>
                                    </p:anim>
                                  </p:childTnLst>
                                </p:cTn>
                              </p:par>
                            </p:childTnLst>
                          </p:cTn>
                        </p:par>
                        <p:par>
                          <p:cTn id="103" fill="hold">
                            <p:stCondLst>
                              <p:cond delay="7750"/>
                            </p:stCondLst>
                            <p:childTnLst>
                              <p:par>
                                <p:cTn id="104" presetID="53" presetClass="entr" presetSubtype="0" fill="hold" grpId="0" nodeType="afterEffect">
                                  <p:stCondLst>
                                    <p:cond delay="0"/>
                                  </p:stCondLst>
                                  <p:childTnLst>
                                    <p:set>
                                      <p:cBhvr>
                                        <p:cTn id="105" dur="1" fill="hold">
                                          <p:stCondLst>
                                            <p:cond delay="0"/>
                                          </p:stCondLst>
                                        </p:cTn>
                                        <p:tgtEl>
                                          <p:spTgt spid="15"/>
                                        </p:tgtEl>
                                        <p:attrNameLst>
                                          <p:attrName>style.visibility</p:attrName>
                                        </p:attrNameLst>
                                      </p:cBhvr>
                                      <p:to>
                                        <p:strVal val="visible"/>
                                      </p:to>
                                    </p:set>
                                    <p:anim calcmode="lin" valueType="num">
                                      <p:cBhvr>
                                        <p:cTn id="106" dur="500" fill="hold"/>
                                        <p:tgtEl>
                                          <p:spTgt spid="15"/>
                                        </p:tgtEl>
                                        <p:attrNameLst>
                                          <p:attrName>ppt_w</p:attrName>
                                        </p:attrNameLst>
                                      </p:cBhvr>
                                      <p:tavLst>
                                        <p:tav tm="0">
                                          <p:val>
                                            <p:fltVal val="0"/>
                                          </p:val>
                                        </p:tav>
                                        <p:tav tm="100000">
                                          <p:val>
                                            <p:strVal val="#ppt_w"/>
                                          </p:val>
                                        </p:tav>
                                      </p:tavLst>
                                    </p:anim>
                                    <p:anim calcmode="lin" valueType="num">
                                      <p:cBhvr>
                                        <p:cTn id="107" dur="500" fill="hold"/>
                                        <p:tgtEl>
                                          <p:spTgt spid="15"/>
                                        </p:tgtEl>
                                        <p:attrNameLst>
                                          <p:attrName>ppt_h</p:attrName>
                                        </p:attrNameLst>
                                      </p:cBhvr>
                                      <p:tavLst>
                                        <p:tav tm="0">
                                          <p:val>
                                            <p:fltVal val="0"/>
                                          </p:val>
                                        </p:tav>
                                        <p:tav tm="100000">
                                          <p:val>
                                            <p:strVal val="#ppt_h"/>
                                          </p:val>
                                        </p:tav>
                                      </p:tavLst>
                                    </p:anim>
                                    <p:animEffect transition="in" filter="fade">
                                      <p:cBhvr>
                                        <p:cTn id="108" dur="500"/>
                                        <p:tgtEl>
                                          <p:spTgt spid="15"/>
                                        </p:tgtEl>
                                      </p:cBhvr>
                                    </p:animEffect>
                                  </p:childTnLst>
                                </p:cTn>
                              </p:par>
                              <p:par>
                                <p:cTn id="109" presetID="2" presetClass="entr" presetSubtype="2" accel="50000" decel="50000" fill="hold" grpId="0" nodeType="withEffect">
                                  <p:stCondLst>
                                    <p:cond delay="0"/>
                                  </p:stCondLst>
                                  <p:childTnLst>
                                    <p:set>
                                      <p:cBhvr>
                                        <p:cTn id="110" dur="1" fill="hold">
                                          <p:stCondLst>
                                            <p:cond delay="0"/>
                                          </p:stCondLst>
                                        </p:cTn>
                                        <p:tgtEl>
                                          <p:spTgt spid="14"/>
                                        </p:tgtEl>
                                        <p:attrNameLst>
                                          <p:attrName>style.visibility</p:attrName>
                                        </p:attrNameLst>
                                      </p:cBhvr>
                                      <p:to>
                                        <p:strVal val="visible"/>
                                      </p:to>
                                    </p:set>
                                    <p:anim calcmode="lin" valueType="num">
                                      <p:cBhvr additive="base">
                                        <p:cTn id="111" dur="500" fill="hold"/>
                                        <p:tgtEl>
                                          <p:spTgt spid="14"/>
                                        </p:tgtEl>
                                        <p:attrNameLst>
                                          <p:attrName>ppt_x</p:attrName>
                                        </p:attrNameLst>
                                      </p:cBhvr>
                                      <p:tavLst>
                                        <p:tav tm="0">
                                          <p:val>
                                            <p:strVal val="1+#ppt_w/2"/>
                                          </p:val>
                                        </p:tav>
                                        <p:tav tm="100000">
                                          <p:val>
                                            <p:strVal val="#ppt_x"/>
                                          </p:val>
                                        </p:tav>
                                      </p:tavLst>
                                    </p:anim>
                                    <p:anim calcmode="lin" valueType="num">
                                      <p:cBhvr additive="base">
                                        <p:cTn id="112" dur="500" fill="hold"/>
                                        <p:tgtEl>
                                          <p:spTgt spid="1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14" grpId="0"/>
      <p:bldP spid="15" grpId="0" animBg="1"/>
      <p:bldP spid="17" grpId="0"/>
      <p:bldP spid="18" grpId="0" animBg="1"/>
      <p:bldP spid="20" grpId="0"/>
      <p:bldP spid="21" grpId="0" animBg="1"/>
      <p:bldP spid="23" grpId="0"/>
      <p:bldP spid="24" grpId="0" animBg="1"/>
      <p:bldP spid="26" grpId="0"/>
      <p:bldP spid="2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Allowed Actions:</a:t>
            </a:r>
          </a:p>
          <a:p>
            <a:r>
              <a:rPr lang="en-US" sz="1600" dirty="0">
                <a:solidFill>
                  <a:schemeClr val="bg1">
                    <a:lumMod val="95000"/>
                  </a:schemeClr>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lumMod val="95000"/>
                  </a:schemeClr>
                </a:solidFill>
              </a:rPr>
              <a:t>Not Allowed:</a:t>
            </a:r>
          </a:p>
          <a:p>
            <a:r>
              <a:rPr lang="en-US" sz="1600" dirty="0">
                <a:solidFill>
                  <a:schemeClr val="bg1">
                    <a:lumMod val="95000"/>
                  </a:schemeClr>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lumMod val="95000"/>
                  </a:schemeClr>
                </a:solidFill>
              </a:rPr>
              <a:t>Image Usage Rights:</a:t>
            </a:r>
          </a:p>
          <a:p>
            <a:r>
              <a:rPr lang="en-US" sz="1600" dirty="0">
                <a:solidFill>
                  <a:schemeClr val="bg1">
                    <a:lumMod val="95000"/>
                  </a:schemeClr>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6375712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Animations:</a:t>
            </a:r>
          </a:p>
          <a:p>
            <a:r>
              <a:rPr lang="en-US" sz="1600" dirty="0">
                <a:solidFill>
                  <a:schemeClr val="bg1">
                    <a:lumMod val="95000"/>
                  </a:schemeClr>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lumMod val="95000"/>
                </a:schemeClr>
              </a:solidFill>
            </a:endParaRPr>
          </a:p>
          <a:p>
            <a:r>
              <a:rPr lang="en-US" sz="2000" b="1" u="sng" dirty="0">
                <a:solidFill>
                  <a:schemeClr val="bg1">
                    <a:lumMod val="95000"/>
                  </a:schemeClr>
                </a:solidFill>
              </a:rPr>
              <a:t>Slide Pause:</a:t>
            </a:r>
          </a:p>
          <a:p>
            <a:r>
              <a:rPr lang="en-US" sz="1600" dirty="0">
                <a:solidFill>
                  <a:schemeClr val="bg1">
                    <a:lumMod val="95000"/>
                  </a:schemeClr>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lumMod val="95000"/>
                </a:schemeClr>
              </a:solidFill>
            </a:endParaRPr>
          </a:p>
          <a:p>
            <a:r>
              <a:rPr lang="en-US" sz="2000" b="1" u="sng" dirty="0">
                <a:solidFill>
                  <a:schemeClr val="bg1">
                    <a:lumMod val="95000"/>
                  </a:schemeClr>
                </a:solidFill>
              </a:rPr>
              <a:t>Animation Changes:</a:t>
            </a:r>
          </a:p>
          <a:p>
            <a:r>
              <a:rPr lang="en-US" sz="1600" dirty="0">
                <a:solidFill>
                  <a:schemeClr val="bg1">
                    <a:lumMod val="95000"/>
                  </a:schemeClr>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lumMod val="95000"/>
                </a:schemeClr>
              </a:solidFill>
            </a:endParaRPr>
          </a:p>
          <a:p>
            <a:r>
              <a:rPr lang="en-US" sz="2000" b="1" u="sng" dirty="0">
                <a:solidFill>
                  <a:schemeClr val="bg1">
                    <a:lumMod val="95000"/>
                  </a:schemeClr>
                </a:solidFill>
              </a:rPr>
              <a:t>Transitions:</a:t>
            </a:r>
          </a:p>
          <a:p>
            <a:r>
              <a:rPr lang="en-US" sz="1600" dirty="0">
                <a:solidFill>
                  <a:schemeClr val="bg1">
                    <a:lumMod val="95000"/>
                  </a:schemeClr>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816191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lumMod val="95000"/>
                  </a:schemeClr>
                </a:solidFill>
              </a:rPr>
              <a:t>Background Images:</a:t>
            </a:r>
          </a:p>
          <a:p>
            <a:r>
              <a:rPr lang="en-US" sz="1600" dirty="0">
                <a:solidFill>
                  <a:schemeClr val="bg1">
                    <a:lumMod val="95000"/>
                  </a:schemeClr>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lumMod val="95000"/>
                  </a:schemeClr>
                </a:solidFill>
              </a:rPr>
              <a:t>Changing Image Elements :</a:t>
            </a:r>
          </a:p>
          <a:p>
            <a:r>
              <a:rPr lang="en-US" sz="1600" dirty="0">
                <a:solidFill>
                  <a:schemeClr val="bg1">
                    <a:lumMod val="95000"/>
                  </a:schemeClr>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lumMod val="95000"/>
                  </a:schemeClr>
                </a:solidFill>
              </a:rPr>
              <a:t>Color Transparency Screen:</a:t>
            </a:r>
          </a:p>
          <a:p>
            <a:r>
              <a:rPr lang="en-US" sz="1600" dirty="0">
                <a:solidFill>
                  <a:schemeClr val="bg1">
                    <a:lumMod val="95000"/>
                  </a:schemeClr>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lumMod val="95000"/>
                  </a:schemeClr>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3603235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lumMod val="50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bg1">
                    <a:lumMod val="95000"/>
                  </a:schemeClr>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bg1">
                  <a:lumMod val="95000"/>
                </a:schemeClr>
              </a:solidFill>
            </a:endParaRPr>
          </a:p>
          <a:p>
            <a:r>
              <a:rPr lang="en-US" sz="2400" dirty="0">
                <a:solidFill>
                  <a:schemeClr val="bg1">
                    <a:lumMod val="95000"/>
                  </a:schemeClr>
                </a:solidFill>
              </a:rPr>
              <a:t>There are many ways to help get the word out:</a:t>
            </a:r>
          </a:p>
          <a:p>
            <a:pPr marL="457200" indent="-457200">
              <a:buAutoNum type="arabicParenR"/>
            </a:pPr>
            <a:r>
              <a:rPr lang="en-US" sz="2400" dirty="0">
                <a:solidFill>
                  <a:schemeClr val="bg1">
                    <a:lumMod val="95000"/>
                  </a:schemeClr>
                </a:solidFill>
              </a:rPr>
              <a:t>Social media likes and shares.</a:t>
            </a:r>
          </a:p>
          <a:p>
            <a:pPr marL="457200" indent="-457200">
              <a:buAutoNum type="arabicParenR"/>
            </a:pPr>
            <a:r>
              <a:rPr lang="en-US" sz="2400" dirty="0">
                <a:solidFill>
                  <a:schemeClr val="bg1">
                    <a:lumMod val="95000"/>
                  </a:schemeClr>
                </a:solidFill>
              </a:rPr>
              <a:t>Forum posts in communities you are already members (please do not spam).</a:t>
            </a:r>
          </a:p>
          <a:p>
            <a:pPr marL="457200" indent="-457200">
              <a:buAutoNum type="arabicParenR"/>
            </a:pPr>
            <a:r>
              <a:rPr lang="en-US" sz="2400" dirty="0">
                <a:solidFill>
                  <a:schemeClr val="bg1">
                    <a:lumMod val="95000"/>
                  </a:schemeClr>
                </a:solidFill>
              </a:rPr>
              <a:t>Telling classmates, teachers, coworkers about our PowerPoint Templates.</a:t>
            </a:r>
          </a:p>
          <a:p>
            <a:pPr marL="457200" indent="-457200">
              <a:buAutoNum type="arabicParenR"/>
            </a:pPr>
            <a:r>
              <a:rPr lang="en-US" sz="2400" dirty="0">
                <a:solidFill>
                  <a:schemeClr val="bg1">
                    <a:lumMod val="95000"/>
                  </a:schemeClr>
                </a:solidFill>
              </a:rPr>
              <a:t>Placing one of our banners on your website, blog, etc.</a:t>
            </a:r>
          </a:p>
          <a:p>
            <a:r>
              <a:rPr lang="en-US" sz="2400" dirty="0">
                <a:solidFill>
                  <a:schemeClr val="bg1">
                    <a:lumMod val="95000"/>
                  </a:schemeClr>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5438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TotalTime>
  <Words>1129</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Candara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65</cp:revision>
  <dcterms:created xsi:type="dcterms:W3CDTF">2016-09-28T22:08:47Z</dcterms:created>
  <dcterms:modified xsi:type="dcterms:W3CDTF">2016-09-30T19:56:11Z</dcterms:modified>
</cp:coreProperties>
</file>