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rgbClr val="56595E"/>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5125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1257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62</cp:revision>
  <dcterms:created xsi:type="dcterms:W3CDTF">2016-09-28T22:08:47Z</dcterms:created>
  <dcterms:modified xsi:type="dcterms:W3CDTF">2016-09-30T19:52:41Z</dcterms:modified>
</cp:coreProperties>
</file>