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89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600" dirty="0">
                <a:solidFill>
                  <a:srgbClr val="E0462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600" dirty="0">
                <a:solidFill>
                  <a:srgbClr val="BF2500"/>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600" dirty="0">
                <a:solidFill>
                  <a:srgbClr val="CF3510"/>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600" dirty="0">
                <a:solidFill>
                  <a:srgbClr val="E76C0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28600" dist="228600" dir="10200000" algn="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B72457B8-DBF1-4609-9421-D19884939FF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1432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2019-06-23T18:29:50Z</dcterms:modified>
</cp:coreProperties>
</file>