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rgbClr val="44D7FB"/>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rgbClr val="36B8E3"/>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rgbClr val="239BD3"/>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rgbClr val="157EBF"/>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995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61</cp:revision>
  <dcterms:created xsi:type="dcterms:W3CDTF">2016-09-28T22:08:47Z</dcterms:created>
  <dcterms:modified xsi:type="dcterms:W3CDTF">2016-09-30T19:29:11Z</dcterms:modified>
</cp:coreProperties>
</file>