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9"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2">
                      <a:lumMod val="50000"/>
                    </a:schemeClr>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49" name="Rectangle 48"/>
          <p:cNvSpPr>
            <a:spLocks noChangeAspect="1"/>
          </p:cNvSpPr>
          <p:nvPr/>
        </p:nvSpPr>
        <p:spPr>
          <a:xfrm rot="18905857">
            <a:off x="1286855" y="2022727"/>
            <a:ext cx="2286000" cy="2286000"/>
          </a:xfrm>
          <a:prstGeom prst="rect">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5"/>
          <p:cNvSpPr>
            <a:spLocks noEditPoints="1"/>
          </p:cNvSpPr>
          <p:nvPr/>
        </p:nvSpPr>
        <p:spPr bwMode="auto">
          <a:xfrm>
            <a:off x="2166209" y="2096726"/>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rgbClr val="44D7FB"/>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nvGrpSpPr>
          <p:cNvPr id="2" name="Group 1"/>
          <p:cNvGrpSpPr/>
          <p:nvPr/>
        </p:nvGrpSpPr>
        <p:grpSpPr>
          <a:xfrm>
            <a:off x="1523150" y="2746159"/>
            <a:ext cx="1828800" cy="1323439"/>
            <a:chOff x="1619804" y="2992914"/>
            <a:chExt cx="1828800" cy="1323439"/>
          </a:xfrm>
        </p:grpSpPr>
        <p:sp>
          <p:nvSpPr>
            <p:cNvPr id="26" name="TextBox 25"/>
            <p:cNvSpPr txBox="1"/>
            <p:nvPr/>
          </p:nvSpPr>
          <p:spPr>
            <a:xfrm>
              <a:off x="1619804" y="2992914"/>
              <a:ext cx="1828800" cy="369332"/>
            </a:xfrm>
            <a:prstGeom prst="rect">
              <a:avLst/>
            </a:prstGeom>
            <a:noFill/>
          </p:spPr>
          <p:txBody>
            <a:bodyPr wrap="square" rtlCol="0">
              <a:spAutoFit/>
            </a:bodyPr>
            <a:lstStyle/>
            <a:p>
              <a:pPr algn="ctr"/>
              <a:r>
                <a:rPr lang="en-US" b="1" dirty="0">
                  <a:solidFill>
                    <a:srgbClr val="44D7FB"/>
                  </a:solidFill>
                  <a:latin typeface="Candara" panose="020E0502030303020204" pitchFamily="34" charset="0"/>
                </a:rPr>
                <a:t>Lorem Ipsum</a:t>
              </a:r>
            </a:p>
          </p:txBody>
        </p:sp>
        <p:sp>
          <p:nvSpPr>
            <p:cNvPr id="27" name="TextBox 26"/>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2">
                      <a:lumMod val="50000"/>
                    </a:schemeClr>
                  </a:solidFill>
                  <a:latin typeface="Candara" panose="020E0502030303020204" pitchFamily="34" charset="0"/>
                </a:rPr>
                <a:t>Lorem ipsum dolor sit amet, consectetur adipiscing elit, sed do eiusmod tempor.</a:t>
              </a:r>
            </a:p>
          </p:txBody>
        </p:sp>
      </p:grpSp>
      <p:sp>
        <p:nvSpPr>
          <p:cNvPr id="55" name="Rectangle 54"/>
          <p:cNvSpPr>
            <a:spLocks noChangeAspect="1"/>
          </p:cNvSpPr>
          <p:nvPr/>
        </p:nvSpPr>
        <p:spPr>
          <a:xfrm rot="18905857">
            <a:off x="3735979" y="3663031"/>
            <a:ext cx="2286000" cy="2286000"/>
          </a:xfrm>
          <a:prstGeom prst="rect">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p:cNvGrpSpPr/>
          <p:nvPr/>
        </p:nvGrpSpPr>
        <p:grpSpPr>
          <a:xfrm>
            <a:off x="3972274" y="4386463"/>
            <a:ext cx="1828800" cy="1323439"/>
            <a:chOff x="1619804" y="2992914"/>
            <a:chExt cx="1828800" cy="1323439"/>
          </a:xfrm>
        </p:grpSpPr>
        <p:sp>
          <p:nvSpPr>
            <p:cNvPr id="58" name="TextBox 57"/>
            <p:cNvSpPr txBox="1"/>
            <p:nvPr/>
          </p:nvSpPr>
          <p:spPr>
            <a:xfrm>
              <a:off x="1619804" y="2992914"/>
              <a:ext cx="1828800" cy="369332"/>
            </a:xfrm>
            <a:prstGeom prst="rect">
              <a:avLst/>
            </a:prstGeom>
            <a:noFill/>
          </p:spPr>
          <p:txBody>
            <a:bodyPr wrap="square" rtlCol="0">
              <a:spAutoFit/>
            </a:bodyPr>
            <a:lstStyle/>
            <a:p>
              <a:pPr algn="ctr"/>
              <a:r>
                <a:rPr lang="en-US" b="1" dirty="0">
                  <a:solidFill>
                    <a:srgbClr val="36B8E3"/>
                  </a:solidFill>
                  <a:latin typeface="Candara" panose="020E0502030303020204" pitchFamily="34" charset="0"/>
                </a:rPr>
                <a:t>Lorem Ipsum</a:t>
              </a:r>
            </a:p>
          </p:txBody>
        </p:sp>
        <p:sp>
          <p:nvSpPr>
            <p:cNvPr id="59" name="TextBox 58"/>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2">
                      <a:lumMod val="50000"/>
                    </a:schemeClr>
                  </a:solidFill>
                  <a:latin typeface="Candara" panose="020E0502030303020204" pitchFamily="34" charset="0"/>
                </a:rPr>
                <a:t>Lorem ipsum dolor sit amet, consectetur adipiscing elit, sed do eiusmod tempor.</a:t>
              </a:r>
            </a:p>
          </p:txBody>
        </p:sp>
      </p:grpSp>
      <p:sp>
        <p:nvSpPr>
          <p:cNvPr id="61" name="Rectangle 60"/>
          <p:cNvSpPr>
            <a:spLocks noChangeAspect="1"/>
          </p:cNvSpPr>
          <p:nvPr/>
        </p:nvSpPr>
        <p:spPr>
          <a:xfrm rot="18905857">
            <a:off x="6183333" y="2022727"/>
            <a:ext cx="2286000" cy="2286000"/>
          </a:xfrm>
          <a:prstGeom prst="rect">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6419628" y="2746159"/>
            <a:ext cx="1828800" cy="1323439"/>
            <a:chOff x="1619804" y="2992914"/>
            <a:chExt cx="1828800" cy="1323439"/>
          </a:xfrm>
        </p:grpSpPr>
        <p:sp>
          <p:nvSpPr>
            <p:cNvPr id="64" name="TextBox 63"/>
            <p:cNvSpPr txBox="1"/>
            <p:nvPr/>
          </p:nvSpPr>
          <p:spPr>
            <a:xfrm>
              <a:off x="1619804" y="2992914"/>
              <a:ext cx="1828800" cy="369332"/>
            </a:xfrm>
            <a:prstGeom prst="rect">
              <a:avLst/>
            </a:prstGeom>
            <a:noFill/>
          </p:spPr>
          <p:txBody>
            <a:bodyPr wrap="square" rtlCol="0">
              <a:spAutoFit/>
            </a:bodyPr>
            <a:lstStyle/>
            <a:p>
              <a:pPr algn="ctr"/>
              <a:r>
                <a:rPr lang="en-US" b="1" dirty="0">
                  <a:solidFill>
                    <a:srgbClr val="239BD3"/>
                  </a:solidFill>
                  <a:latin typeface="Candara" panose="020E0502030303020204" pitchFamily="34" charset="0"/>
                </a:rPr>
                <a:t>Lorem Ipsum</a:t>
              </a:r>
            </a:p>
          </p:txBody>
        </p:sp>
        <p:sp>
          <p:nvSpPr>
            <p:cNvPr id="65" name="TextBox 64"/>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2">
                      <a:lumMod val="50000"/>
                    </a:schemeClr>
                  </a:solidFill>
                  <a:latin typeface="Candara" panose="020E0502030303020204" pitchFamily="34" charset="0"/>
                </a:rPr>
                <a:t>Lorem ipsum dolor sit amet, consectetur adipiscing elit, sed do eiusmod tempor.</a:t>
              </a:r>
            </a:p>
          </p:txBody>
        </p:sp>
      </p:grpSp>
      <p:sp>
        <p:nvSpPr>
          <p:cNvPr id="73" name="Rectangle 72"/>
          <p:cNvSpPr>
            <a:spLocks noChangeAspect="1"/>
          </p:cNvSpPr>
          <p:nvPr/>
        </p:nvSpPr>
        <p:spPr>
          <a:xfrm rot="18905857">
            <a:off x="8658258" y="3649664"/>
            <a:ext cx="2286000" cy="2286000"/>
          </a:xfrm>
          <a:prstGeom prst="rect">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5" name="Group 74"/>
          <p:cNvGrpSpPr/>
          <p:nvPr/>
        </p:nvGrpSpPr>
        <p:grpSpPr>
          <a:xfrm>
            <a:off x="8894553" y="4373096"/>
            <a:ext cx="1828800" cy="1323439"/>
            <a:chOff x="1619804" y="2992914"/>
            <a:chExt cx="1828800" cy="1323439"/>
          </a:xfrm>
        </p:grpSpPr>
        <p:sp>
          <p:nvSpPr>
            <p:cNvPr id="76" name="TextBox 75"/>
            <p:cNvSpPr txBox="1"/>
            <p:nvPr/>
          </p:nvSpPr>
          <p:spPr>
            <a:xfrm>
              <a:off x="1619804" y="2992914"/>
              <a:ext cx="1828800" cy="369332"/>
            </a:xfrm>
            <a:prstGeom prst="rect">
              <a:avLst/>
            </a:prstGeom>
            <a:noFill/>
          </p:spPr>
          <p:txBody>
            <a:bodyPr wrap="square" rtlCol="0">
              <a:spAutoFit/>
            </a:bodyPr>
            <a:lstStyle/>
            <a:p>
              <a:pPr algn="ctr"/>
              <a:r>
                <a:rPr lang="en-US" b="1" dirty="0">
                  <a:solidFill>
                    <a:srgbClr val="157EBF"/>
                  </a:solidFill>
                  <a:latin typeface="Candara" panose="020E0502030303020204" pitchFamily="34" charset="0"/>
                </a:rPr>
                <a:t>Lorem Ipsum</a:t>
              </a:r>
            </a:p>
          </p:txBody>
        </p:sp>
        <p:sp>
          <p:nvSpPr>
            <p:cNvPr id="77" name="TextBox 76"/>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2">
                      <a:lumMod val="50000"/>
                    </a:schemeClr>
                  </a:solidFill>
                  <a:latin typeface="Candara" panose="020E0502030303020204" pitchFamily="34" charset="0"/>
                </a:rPr>
                <a:t>Lorem ipsum dolor sit amet, consectetur adipiscing elit, sed do eiusmod tempor.</a:t>
              </a:r>
            </a:p>
          </p:txBody>
        </p:sp>
      </p:grpSp>
      <p:grpSp>
        <p:nvGrpSpPr>
          <p:cNvPr id="40" name="Group 39"/>
          <p:cNvGrpSpPr/>
          <p:nvPr/>
        </p:nvGrpSpPr>
        <p:grpSpPr>
          <a:xfrm>
            <a:off x="7114703" y="2017608"/>
            <a:ext cx="423259" cy="521515"/>
            <a:chOff x="4598988" y="3263900"/>
            <a:chExt cx="444500" cy="547688"/>
          </a:xfrm>
          <a:solidFill>
            <a:srgbClr val="239BD3"/>
          </a:solidFill>
          <a:effectLst/>
        </p:grpSpPr>
        <p:sp>
          <p:nvSpPr>
            <p:cNvPr id="41"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4608018" y="3671048"/>
            <a:ext cx="514352" cy="514352"/>
            <a:chOff x="3878263" y="2220913"/>
            <a:chExt cx="547687" cy="547687"/>
          </a:xfrm>
          <a:solidFill>
            <a:srgbClr val="36B8E3"/>
          </a:solidFill>
          <a:effectLst/>
        </p:grpSpPr>
        <p:sp>
          <p:nvSpPr>
            <p:cNvPr id="12"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p:cNvGrpSpPr/>
          <p:nvPr/>
        </p:nvGrpSpPr>
        <p:grpSpPr>
          <a:xfrm>
            <a:off x="9632353" y="3627055"/>
            <a:ext cx="304371" cy="512235"/>
            <a:chOff x="533400" y="2800350"/>
            <a:chExt cx="325437" cy="547687"/>
          </a:xfrm>
          <a:solidFill>
            <a:srgbClr val="157EBF"/>
          </a:solidFill>
          <a:effectLst/>
        </p:grpSpPr>
        <p:sp>
          <p:nvSpPr>
            <p:cNvPr id="2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5" name="Picture 4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64721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49"/>
                                        </p:tgtEl>
                                        <p:attrNameLst>
                                          <p:attrName>style.visibility</p:attrName>
                                        </p:attrNameLst>
                                      </p:cBhvr>
                                      <p:to>
                                        <p:strVal val="visible"/>
                                      </p:to>
                                    </p:set>
                                    <p:anim calcmode="lin" valueType="num">
                                      <p:cBhvr>
                                        <p:cTn id="11" dur="500" fill="hold"/>
                                        <p:tgtEl>
                                          <p:spTgt spid="49"/>
                                        </p:tgtEl>
                                        <p:attrNameLst>
                                          <p:attrName>ppt_w</p:attrName>
                                        </p:attrNameLst>
                                      </p:cBhvr>
                                      <p:tavLst>
                                        <p:tav tm="0">
                                          <p:val>
                                            <p:fltVal val="0"/>
                                          </p:val>
                                        </p:tav>
                                        <p:tav tm="100000">
                                          <p:val>
                                            <p:strVal val="#ppt_w"/>
                                          </p:val>
                                        </p:tav>
                                      </p:tavLst>
                                    </p:anim>
                                    <p:anim calcmode="lin" valueType="num">
                                      <p:cBhvr>
                                        <p:cTn id="12" dur="500" fill="hold"/>
                                        <p:tgtEl>
                                          <p:spTgt spid="49"/>
                                        </p:tgtEl>
                                        <p:attrNameLst>
                                          <p:attrName>ppt_h</p:attrName>
                                        </p:attrNameLst>
                                      </p:cBhvr>
                                      <p:tavLst>
                                        <p:tav tm="0">
                                          <p:val>
                                            <p:fltVal val="0"/>
                                          </p:val>
                                        </p:tav>
                                        <p:tav tm="100000">
                                          <p:val>
                                            <p:strVal val="#ppt_h"/>
                                          </p:val>
                                        </p:tav>
                                      </p:tavLst>
                                    </p:anim>
                                    <p:animEffect transition="in" filter="fade">
                                      <p:cBhvr>
                                        <p:cTn id="13" dur="500"/>
                                        <p:tgtEl>
                                          <p:spTgt spid="49"/>
                                        </p:tgtEl>
                                      </p:cBhvr>
                                    </p:animEffect>
                                    <p:anim calcmode="lin" valueType="num">
                                      <p:cBhvr>
                                        <p:cTn id="14" dur="500" fill="hold"/>
                                        <p:tgtEl>
                                          <p:spTgt spid="49"/>
                                        </p:tgtEl>
                                        <p:attrNameLst>
                                          <p:attrName>ppt_x</p:attrName>
                                        </p:attrNameLst>
                                      </p:cBhvr>
                                      <p:tavLst>
                                        <p:tav tm="0">
                                          <p:val>
                                            <p:fltVal val="0.5"/>
                                          </p:val>
                                        </p:tav>
                                        <p:tav tm="100000">
                                          <p:val>
                                            <p:strVal val="#ppt_x"/>
                                          </p:val>
                                        </p:tav>
                                      </p:tavLst>
                                    </p:anim>
                                    <p:anim calcmode="lin" valueType="num">
                                      <p:cBhvr>
                                        <p:cTn id="15" dur="500" fill="hold"/>
                                        <p:tgtEl>
                                          <p:spTgt spid="49"/>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par>
                          <p:cTn id="22" fill="hold">
                            <p:stCondLst>
                              <p:cond delay="1750"/>
                            </p:stCondLst>
                            <p:childTnLst>
                              <p:par>
                                <p:cTn id="23" presetID="22" presetClass="entr" presetSubtype="1" fill="hold" nodeType="after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ipe(up)">
                                      <p:cBhvr>
                                        <p:cTn id="25" dur="750"/>
                                        <p:tgtEl>
                                          <p:spTgt spid="2"/>
                                        </p:tgtEl>
                                      </p:cBhvr>
                                    </p:animEffect>
                                  </p:childTnLst>
                                </p:cTn>
                              </p:par>
                            </p:childTnLst>
                          </p:cTn>
                        </p:par>
                        <p:par>
                          <p:cTn id="26" fill="hold">
                            <p:stCondLst>
                              <p:cond delay="2500"/>
                            </p:stCondLst>
                            <p:childTnLst>
                              <p:par>
                                <p:cTn id="27" presetID="53" presetClass="entr" presetSubtype="528" fill="hold" grpId="0" nodeType="afterEffect">
                                  <p:stCondLst>
                                    <p:cond delay="0"/>
                                  </p:stCondLst>
                                  <p:childTnLst>
                                    <p:set>
                                      <p:cBhvr>
                                        <p:cTn id="28" dur="1" fill="hold">
                                          <p:stCondLst>
                                            <p:cond delay="0"/>
                                          </p:stCondLst>
                                        </p:cTn>
                                        <p:tgtEl>
                                          <p:spTgt spid="55"/>
                                        </p:tgtEl>
                                        <p:attrNameLst>
                                          <p:attrName>style.visibility</p:attrName>
                                        </p:attrNameLst>
                                      </p:cBhvr>
                                      <p:to>
                                        <p:strVal val="visible"/>
                                      </p:to>
                                    </p:set>
                                    <p:anim calcmode="lin" valueType="num">
                                      <p:cBhvr>
                                        <p:cTn id="29" dur="500" fill="hold"/>
                                        <p:tgtEl>
                                          <p:spTgt spid="55"/>
                                        </p:tgtEl>
                                        <p:attrNameLst>
                                          <p:attrName>ppt_w</p:attrName>
                                        </p:attrNameLst>
                                      </p:cBhvr>
                                      <p:tavLst>
                                        <p:tav tm="0">
                                          <p:val>
                                            <p:fltVal val="0"/>
                                          </p:val>
                                        </p:tav>
                                        <p:tav tm="100000">
                                          <p:val>
                                            <p:strVal val="#ppt_w"/>
                                          </p:val>
                                        </p:tav>
                                      </p:tavLst>
                                    </p:anim>
                                    <p:anim calcmode="lin" valueType="num">
                                      <p:cBhvr>
                                        <p:cTn id="30" dur="500" fill="hold"/>
                                        <p:tgtEl>
                                          <p:spTgt spid="55"/>
                                        </p:tgtEl>
                                        <p:attrNameLst>
                                          <p:attrName>ppt_h</p:attrName>
                                        </p:attrNameLst>
                                      </p:cBhvr>
                                      <p:tavLst>
                                        <p:tav tm="0">
                                          <p:val>
                                            <p:fltVal val="0"/>
                                          </p:val>
                                        </p:tav>
                                        <p:tav tm="100000">
                                          <p:val>
                                            <p:strVal val="#ppt_h"/>
                                          </p:val>
                                        </p:tav>
                                      </p:tavLst>
                                    </p:anim>
                                    <p:animEffect transition="in" filter="fade">
                                      <p:cBhvr>
                                        <p:cTn id="31" dur="500"/>
                                        <p:tgtEl>
                                          <p:spTgt spid="55"/>
                                        </p:tgtEl>
                                      </p:cBhvr>
                                    </p:animEffect>
                                    <p:anim calcmode="lin" valueType="num">
                                      <p:cBhvr>
                                        <p:cTn id="32" dur="500" fill="hold"/>
                                        <p:tgtEl>
                                          <p:spTgt spid="55"/>
                                        </p:tgtEl>
                                        <p:attrNameLst>
                                          <p:attrName>ppt_x</p:attrName>
                                        </p:attrNameLst>
                                      </p:cBhvr>
                                      <p:tavLst>
                                        <p:tav tm="0">
                                          <p:val>
                                            <p:fltVal val="0.5"/>
                                          </p:val>
                                        </p:tav>
                                        <p:tav tm="100000">
                                          <p:val>
                                            <p:strVal val="#ppt_x"/>
                                          </p:val>
                                        </p:tav>
                                      </p:tavLst>
                                    </p:anim>
                                    <p:anim calcmode="lin" valueType="num">
                                      <p:cBhvr>
                                        <p:cTn id="33" dur="500" fill="hold"/>
                                        <p:tgtEl>
                                          <p:spTgt spid="55"/>
                                        </p:tgtEl>
                                        <p:attrNameLst>
                                          <p:attrName>ppt_y</p:attrName>
                                        </p:attrNameLst>
                                      </p:cBhvr>
                                      <p:tavLst>
                                        <p:tav tm="0">
                                          <p:val>
                                            <p:fltVal val="0.5"/>
                                          </p:val>
                                        </p:tav>
                                        <p:tav tm="100000">
                                          <p:val>
                                            <p:strVal val="#ppt_y"/>
                                          </p:val>
                                        </p:tav>
                                      </p:tavLst>
                                    </p:anim>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57"/>
                                        </p:tgtEl>
                                        <p:attrNameLst>
                                          <p:attrName>style.visibility</p:attrName>
                                        </p:attrNameLst>
                                      </p:cBhvr>
                                      <p:to>
                                        <p:strVal val="visible"/>
                                      </p:to>
                                    </p:set>
                                    <p:animEffect transition="in" filter="wipe(up)">
                                      <p:cBhvr>
                                        <p:cTn id="43" dur="750"/>
                                        <p:tgtEl>
                                          <p:spTgt spid="57"/>
                                        </p:tgtEl>
                                      </p:cBhvr>
                                    </p:animEffect>
                                  </p:childTnLst>
                                </p:cTn>
                              </p:par>
                            </p:childTnLst>
                          </p:cTn>
                        </p:par>
                        <p:par>
                          <p:cTn id="44" fill="hold">
                            <p:stCondLst>
                              <p:cond delay="4250"/>
                            </p:stCondLst>
                            <p:childTnLst>
                              <p:par>
                                <p:cTn id="45" presetID="53" presetClass="entr" presetSubtype="528" fill="hold" grpId="0" nodeType="afterEffect">
                                  <p:stCondLst>
                                    <p:cond delay="0"/>
                                  </p:stCondLst>
                                  <p:childTnLst>
                                    <p:set>
                                      <p:cBhvr>
                                        <p:cTn id="46" dur="1" fill="hold">
                                          <p:stCondLst>
                                            <p:cond delay="0"/>
                                          </p:stCondLst>
                                        </p:cTn>
                                        <p:tgtEl>
                                          <p:spTgt spid="61"/>
                                        </p:tgtEl>
                                        <p:attrNameLst>
                                          <p:attrName>style.visibility</p:attrName>
                                        </p:attrNameLst>
                                      </p:cBhvr>
                                      <p:to>
                                        <p:strVal val="visible"/>
                                      </p:to>
                                    </p:set>
                                    <p:anim calcmode="lin" valueType="num">
                                      <p:cBhvr>
                                        <p:cTn id="47" dur="500" fill="hold"/>
                                        <p:tgtEl>
                                          <p:spTgt spid="61"/>
                                        </p:tgtEl>
                                        <p:attrNameLst>
                                          <p:attrName>ppt_w</p:attrName>
                                        </p:attrNameLst>
                                      </p:cBhvr>
                                      <p:tavLst>
                                        <p:tav tm="0">
                                          <p:val>
                                            <p:fltVal val="0"/>
                                          </p:val>
                                        </p:tav>
                                        <p:tav tm="100000">
                                          <p:val>
                                            <p:strVal val="#ppt_w"/>
                                          </p:val>
                                        </p:tav>
                                      </p:tavLst>
                                    </p:anim>
                                    <p:anim calcmode="lin" valueType="num">
                                      <p:cBhvr>
                                        <p:cTn id="48" dur="500" fill="hold"/>
                                        <p:tgtEl>
                                          <p:spTgt spid="61"/>
                                        </p:tgtEl>
                                        <p:attrNameLst>
                                          <p:attrName>ppt_h</p:attrName>
                                        </p:attrNameLst>
                                      </p:cBhvr>
                                      <p:tavLst>
                                        <p:tav tm="0">
                                          <p:val>
                                            <p:fltVal val="0"/>
                                          </p:val>
                                        </p:tav>
                                        <p:tav tm="100000">
                                          <p:val>
                                            <p:strVal val="#ppt_h"/>
                                          </p:val>
                                        </p:tav>
                                      </p:tavLst>
                                    </p:anim>
                                    <p:animEffect transition="in" filter="fade">
                                      <p:cBhvr>
                                        <p:cTn id="49" dur="500"/>
                                        <p:tgtEl>
                                          <p:spTgt spid="61"/>
                                        </p:tgtEl>
                                      </p:cBhvr>
                                    </p:animEffect>
                                    <p:anim calcmode="lin" valueType="num">
                                      <p:cBhvr>
                                        <p:cTn id="50" dur="500" fill="hold"/>
                                        <p:tgtEl>
                                          <p:spTgt spid="61"/>
                                        </p:tgtEl>
                                        <p:attrNameLst>
                                          <p:attrName>ppt_x</p:attrName>
                                        </p:attrNameLst>
                                      </p:cBhvr>
                                      <p:tavLst>
                                        <p:tav tm="0">
                                          <p:val>
                                            <p:fltVal val="0.5"/>
                                          </p:val>
                                        </p:tav>
                                        <p:tav tm="100000">
                                          <p:val>
                                            <p:strVal val="#ppt_x"/>
                                          </p:val>
                                        </p:tav>
                                      </p:tavLst>
                                    </p:anim>
                                    <p:anim calcmode="lin" valueType="num">
                                      <p:cBhvr>
                                        <p:cTn id="51" dur="500" fill="hold"/>
                                        <p:tgtEl>
                                          <p:spTgt spid="61"/>
                                        </p:tgtEl>
                                        <p:attrNameLst>
                                          <p:attrName>ppt_y</p:attrName>
                                        </p:attrNameLst>
                                      </p:cBhvr>
                                      <p:tavLst>
                                        <p:tav tm="0">
                                          <p:val>
                                            <p:fltVal val="0.5"/>
                                          </p:val>
                                        </p:tav>
                                        <p:tav tm="100000">
                                          <p:val>
                                            <p:strVal val="#ppt_y"/>
                                          </p:val>
                                        </p:tav>
                                      </p:tavLst>
                                    </p:anim>
                                  </p:childTnLst>
                                </p:cTn>
                              </p:par>
                            </p:childTnLst>
                          </p:cTn>
                        </p:par>
                        <p:par>
                          <p:cTn id="52" fill="hold">
                            <p:stCondLst>
                              <p:cond delay="4750"/>
                            </p:stCondLst>
                            <p:childTnLst>
                              <p:par>
                                <p:cTn id="53" presetID="53" presetClass="entr" presetSubtype="16" fill="hold" nodeType="afterEffect">
                                  <p:stCondLst>
                                    <p:cond delay="0"/>
                                  </p:stCondLst>
                                  <p:childTnLst>
                                    <p:set>
                                      <p:cBhvr>
                                        <p:cTn id="54" dur="1" fill="hold">
                                          <p:stCondLst>
                                            <p:cond delay="0"/>
                                          </p:stCondLst>
                                        </p:cTn>
                                        <p:tgtEl>
                                          <p:spTgt spid="40"/>
                                        </p:tgtEl>
                                        <p:attrNameLst>
                                          <p:attrName>style.visibility</p:attrName>
                                        </p:attrNameLst>
                                      </p:cBhvr>
                                      <p:to>
                                        <p:strVal val="visible"/>
                                      </p:to>
                                    </p:set>
                                    <p:anim calcmode="lin" valueType="num">
                                      <p:cBhvr>
                                        <p:cTn id="55" dur="500" fill="hold"/>
                                        <p:tgtEl>
                                          <p:spTgt spid="40"/>
                                        </p:tgtEl>
                                        <p:attrNameLst>
                                          <p:attrName>ppt_w</p:attrName>
                                        </p:attrNameLst>
                                      </p:cBhvr>
                                      <p:tavLst>
                                        <p:tav tm="0">
                                          <p:val>
                                            <p:fltVal val="0"/>
                                          </p:val>
                                        </p:tav>
                                        <p:tav tm="100000">
                                          <p:val>
                                            <p:strVal val="#ppt_w"/>
                                          </p:val>
                                        </p:tav>
                                      </p:tavLst>
                                    </p:anim>
                                    <p:anim calcmode="lin" valueType="num">
                                      <p:cBhvr>
                                        <p:cTn id="56" dur="500" fill="hold"/>
                                        <p:tgtEl>
                                          <p:spTgt spid="40"/>
                                        </p:tgtEl>
                                        <p:attrNameLst>
                                          <p:attrName>ppt_h</p:attrName>
                                        </p:attrNameLst>
                                      </p:cBhvr>
                                      <p:tavLst>
                                        <p:tav tm="0">
                                          <p:val>
                                            <p:fltVal val="0"/>
                                          </p:val>
                                        </p:tav>
                                        <p:tav tm="100000">
                                          <p:val>
                                            <p:strVal val="#ppt_h"/>
                                          </p:val>
                                        </p:tav>
                                      </p:tavLst>
                                    </p:anim>
                                    <p:animEffect transition="in" filter="fade">
                                      <p:cBhvr>
                                        <p:cTn id="57" dur="500"/>
                                        <p:tgtEl>
                                          <p:spTgt spid="40"/>
                                        </p:tgtEl>
                                      </p:cBhvr>
                                    </p:animEffect>
                                  </p:childTnLst>
                                </p:cTn>
                              </p:par>
                            </p:childTnLst>
                          </p:cTn>
                        </p:par>
                        <p:par>
                          <p:cTn id="58" fill="hold">
                            <p:stCondLst>
                              <p:cond delay="5250"/>
                            </p:stCondLst>
                            <p:childTnLst>
                              <p:par>
                                <p:cTn id="59" presetID="22" presetClass="entr" presetSubtype="1" fill="hold" nodeType="afterEffect">
                                  <p:stCondLst>
                                    <p:cond delay="0"/>
                                  </p:stCondLst>
                                  <p:childTnLst>
                                    <p:set>
                                      <p:cBhvr>
                                        <p:cTn id="60" dur="1" fill="hold">
                                          <p:stCondLst>
                                            <p:cond delay="0"/>
                                          </p:stCondLst>
                                        </p:cTn>
                                        <p:tgtEl>
                                          <p:spTgt spid="63"/>
                                        </p:tgtEl>
                                        <p:attrNameLst>
                                          <p:attrName>style.visibility</p:attrName>
                                        </p:attrNameLst>
                                      </p:cBhvr>
                                      <p:to>
                                        <p:strVal val="visible"/>
                                      </p:to>
                                    </p:set>
                                    <p:animEffect transition="in" filter="wipe(up)">
                                      <p:cBhvr>
                                        <p:cTn id="61" dur="750"/>
                                        <p:tgtEl>
                                          <p:spTgt spid="63"/>
                                        </p:tgtEl>
                                      </p:cBhvr>
                                    </p:animEffect>
                                  </p:childTnLst>
                                </p:cTn>
                              </p:par>
                            </p:childTnLst>
                          </p:cTn>
                        </p:par>
                        <p:par>
                          <p:cTn id="62" fill="hold">
                            <p:stCondLst>
                              <p:cond delay="6000"/>
                            </p:stCondLst>
                            <p:childTnLst>
                              <p:par>
                                <p:cTn id="63" presetID="53" presetClass="entr" presetSubtype="528" fill="hold" grpId="0" nodeType="afterEffect">
                                  <p:stCondLst>
                                    <p:cond delay="0"/>
                                  </p:stCondLst>
                                  <p:childTnLst>
                                    <p:set>
                                      <p:cBhvr>
                                        <p:cTn id="64" dur="1" fill="hold">
                                          <p:stCondLst>
                                            <p:cond delay="0"/>
                                          </p:stCondLst>
                                        </p:cTn>
                                        <p:tgtEl>
                                          <p:spTgt spid="73"/>
                                        </p:tgtEl>
                                        <p:attrNameLst>
                                          <p:attrName>style.visibility</p:attrName>
                                        </p:attrNameLst>
                                      </p:cBhvr>
                                      <p:to>
                                        <p:strVal val="visible"/>
                                      </p:to>
                                    </p:set>
                                    <p:anim calcmode="lin" valueType="num">
                                      <p:cBhvr>
                                        <p:cTn id="65" dur="500" fill="hold"/>
                                        <p:tgtEl>
                                          <p:spTgt spid="73"/>
                                        </p:tgtEl>
                                        <p:attrNameLst>
                                          <p:attrName>ppt_w</p:attrName>
                                        </p:attrNameLst>
                                      </p:cBhvr>
                                      <p:tavLst>
                                        <p:tav tm="0">
                                          <p:val>
                                            <p:fltVal val="0"/>
                                          </p:val>
                                        </p:tav>
                                        <p:tav tm="100000">
                                          <p:val>
                                            <p:strVal val="#ppt_w"/>
                                          </p:val>
                                        </p:tav>
                                      </p:tavLst>
                                    </p:anim>
                                    <p:anim calcmode="lin" valueType="num">
                                      <p:cBhvr>
                                        <p:cTn id="66" dur="500" fill="hold"/>
                                        <p:tgtEl>
                                          <p:spTgt spid="73"/>
                                        </p:tgtEl>
                                        <p:attrNameLst>
                                          <p:attrName>ppt_h</p:attrName>
                                        </p:attrNameLst>
                                      </p:cBhvr>
                                      <p:tavLst>
                                        <p:tav tm="0">
                                          <p:val>
                                            <p:fltVal val="0"/>
                                          </p:val>
                                        </p:tav>
                                        <p:tav tm="100000">
                                          <p:val>
                                            <p:strVal val="#ppt_h"/>
                                          </p:val>
                                        </p:tav>
                                      </p:tavLst>
                                    </p:anim>
                                    <p:animEffect transition="in" filter="fade">
                                      <p:cBhvr>
                                        <p:cTn id="67" dur="500"/>
                                        <p:tgtEl>
                                          <p:spTgt spid="73"/>
                                        </p:tgtEl>
                                      </p:cBhvr>
                                    </p:animEffect>
                                    <p:anim calcmode="lin" valueType="num">
                                      <p:cBhvr>
                                        <p:cTn id="68" dur="500" fill="hold"/>
                                        <p:tgtEl>
                                          <p:spTgt spid="73"/>
                                        </p:tgtEl>
                                        <p:attrNameLst>
                                          <p:attrName>ppt_x</p:attrName>
                                        </p:attrNameLst>
                                      </p:cBhvr>
                                      <p:tavLst>
                                        <p:tav tm="0">
                                          <p:val>
                                            <p:fltVal val="0.5"/>
                                          </p:val>
                                        </p:tav>
                                        <p:tav tm="100000">
                                          <p:val>
                                            <p:strVal val="#ppt_x"/>
                                          </p:val>
                                        </p:tav>
                                      </p:tavLst>
                                    </p:anim>
                                    <p:anim calcmode="lin" valueType="num">
                                      <p:cBhvr>
                                        <p:cTn id="69" dur="500" fill="hold"/>
                                        <p:tgtEl>
                                          <p:spTgt spid="73"/>
                                        </p:tgtEl>
                                        <p:attrNameLst>
                                          <p:attrName>ppt_y</p:attrName>
                                        </p:attrNameLst>
                                      </p:cBhvr>
                                      <p:tavLst>
                                        <p:tav tm="0">
                                          <p:val>
                                            <p:fltVal val="0.5"/>
                                          </p:val>
                                        </p:tav>
                                        <p:tav tm="100000">
                                          <p:val>
                                            <p:strVal val="#ppt_y"/>
                                          </p:val>
                                        </p:tav>
                                      </p:tavLst>
                                    </p:anim>
                                  </p:childTnLst>
                                </p:cTn>
                              </p:par>
                            </p:childTnLst>
                          </p:cTn>
                        </p:par>
                        <p:par>
                          <p:cTn id="70" fill="hold">
                            <p:stCondLst>
                              <p:cond delay="6500"/>
                            </p:stCondLst>
                            <p:childTnLst>
                              <p:par>
                                <p:cTn id="71" presetID="53" presetClass="entr" presetSubtype="16" fill="hold" nodeType="after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ppt_w</p:attrName>
                                        </p:attrNameLst>
                                      </p:cBhvr>
                                      <p:tavLst>
                                        <p:tav tm="0">
                                          <p:val>
                                            <p:fltVal val="0"/>
                                          </p:val>
                                        </p:tav>
                                        <p:tav tm="100000">
                                          <p:val>
                                            <p:strVal val="#ppt_w"/>
                                          </p:val>
                                        </p:tav>
                                      </p:tavLst>
                                    </p:anim>
                                    <p:anim calcmode="lin" valueType="num">
                                      <p:cBhvr>
                                        <p:cTn id="74" dur="500" fill="hold"/>
                                        <p:tgtEl>
                                          <p:spTgt spid="20"/>
                                        </p:tgtEl>
                                        <p:attrNameLst>
                                          <p:attrName>ppt_h</p:attrName>
                                        </p:attrNameLst>
                                      </p:cBhvr>
                                      <p:tavLst>
                                        <p:tav tm="0">
                                          <p:val>
                                            <p:fltVal val="0"/>
                                          </p:val>
                                        </p:tav>
                                        <p:tav tm="100000">
                                          <p:val>
                                            <p:strVal val="#ppt_h"/>
                                          </p:val>
                                        </p:tav>
                                      </p:tavLst>
                                    </p:anim>
                                    <p:animEffect transition="in" filter="fade">
                                      <p:cBhvr>
                                        <p:cTn id="75" dur="500"/>
                                        <p:tgtEl>
                                          <p:spTgt spid="20"/>
                                        </p:tgtEl>
                                      </p:cBhvr>
                                    </p:animEffect>
                                  </p:childTnLst>
                                </p:cTn>
                              </p:par>
                            </p:childTnLst>
                          </p:cTn>
                        </p:par>
                        <p:par>
                          <p:cTn id="76" fill="hold">
                            <p:stCondLst>
                              <p:cond delay="7000"/>
                            </p:stCondLst>
                            <p:childTnLst>
                              <p:par>
                                <p:cTn id="77" presetID="22" presetClass="entr" presetSubtype="1" fill="hold" nodeType="afterEffect">
                                  <p:stCondLst>
                                    <p:cond delay="0"/>
                                  </p:stCondLst>
                                  <p:childTnLst>
                                    <p:set>
                                      <p:cBhvr>
                                        <p:cTn id="78" dur="1" fill="hold">
                                          <p:stCondLst>
                                            <p:cond delay="0"/>
                                          </p:stCondLst>
                                        </p:cTn>
                                        <p:tgtEl>
                                          <p:spTgt spid="75"/>
                                        </p:tgtEl>
                                        <p:attrNameLst>
                                          <p:attrName>style.visibility</p:attrName>
                                        </p:attrNameLst>
                                      </p:cBhvr>
                                      <p:to>
                                        <p:strVal val="visible"/>
                                      </p:to>
                                    </p:set>
                                    <p:animEffect transition="in" filter="wipe(up)">
                                      <p:cBhvr>
                                        <p:cTn id="79" dur="75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10" grpId="0" animBg="1"/>
      <p:bldP spid="55" grpId="0" animBg="1"/>
      <p:bldP spid="61" grpId="0" animBg="1"/>
      <p:bldP spid="7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339</TotalTime>
  <Words>1182</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60</cp:revision>
  <dcterms:created xsi:type="dcterms:W3CDTF">2016-09-28T22:08:47Z</dcterms:created>
  <dcterms:modified xsi:type="dcterms:W3CDTF">2016-09-30T19:26:33Z</dcterms:modified>
</cp:coreProperties>
</file>