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8"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Oval 45"/>
          <p:cNvSpPr>
            <a:spLocks noChangeAspect="1"/>
          </p:cNvSpPr>
          <p:nvPr/>
        </p:nvSpPr>
        <p:spPr>
          <a:xfrm>
            <a:off x="1038750" y="1780939"/>
            <a:ext cx="2743200" cy="2743200"/>
          </a:xfrm>
          <a:prstGeom prst="ellipse">
            <a:avLst/>
          </a:prstGeom>
          <a:solidFill>
            <a:srgbClr val="44D7F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135"/>
          <p:cNvSpPr>
            <a:spLocks noEditPoints="1"/>
          </p:cNvSpPr>
          <p:nvPr/>
        </p:nvSpPr>
        <p:spPr bwMode="auto">
          <a:xfrm>
            <a:off x="2087074" y="2111055"/>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47"/>
          <p:cNvGrpSpPr/>
          <p:nvPr/>
        </p:nvGrpSpPr>
        <p:grpSpPr>
          <a:xfrm>
            <a:off x="1436320" y="2877961"/>
            <a:ext cx="1828800" cy="1323439"/>
            <a:chOff x="1619804" y="2992914"/>
            <a:chExt cx="1828800" cy="1323439"/>
          </a:xfrm>
        </p:grpSpPr>
        <p:sp>
          <p:nvSpPr>
            <p:cNvPr id="50" name="TextBox 4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51" name="TextBox 5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53" name="Oval 52"/>
          <p:cNvSpPr>
            <a:spLocks noChangeAspect="1"/>
          </p:cNvSpPr>
          <p:nvPr/>
        </p:nvSpPr>
        <p:spPr>
          <a:xfrm>
            <a:off x="3520948" y="3434431"/>
            <a:ext cx="2743200" cy="2743200"/>
          </a:xfrm>
          <a:prstGeom prst="ellipse">
            <a:avLst/>
          </a:prstGeom>
          <a:solidFill>
            <a:srgbClr val="36B8E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3918518" y="4531453"/>
            <a:ext cx="1828800" cy="1323439"/>
            <a:chOff x="1619804" y="2992914"/>
            <a:chExt cx="1828800" cy="1323439"/>
          </a:xfrm>
        </p:grpSpPr>
        <p:sp>
          <p:nvSpPr>
            <p:cNvPr id="60" name="TextBox 5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62" name="TextBox 61"/>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67" name="Oval 66"/>
          <p:cNvSpPr>
            <a:spLocks noChangeAspect="1"/>
          </p:cNvSpPr>
          <p:nvPr/>
        </p:nvSpPr>
        <p:spPr>
          <a:xfrm>
            <a:off x="5962428" y="1779191"/>
            <a:ext cx="2743200" cy="2743200"/>
          </a:xfrm>
          <a:prstGeom prst="ellipse">
            <a:avLst/>
          </a:prstGeom>
          <a:solidFill>
            <a:srgbClr val="239B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9" name="Group 68"/>
          <p:cNvGrpSpPr/>
          <p:nvPr/>
        </p:nvGrpSpPr>
        <p:grpSpPr>
          <a:xfrm>
            <a:off x="6359998" y="2876213"/>
            <a:ext cx="1828800" cy="1323439"/>
            <a:chOff x="1619804" y="2992914"/>
            <a:chExt cx="1828800" cy="1323439"/>
          </a:xfrm>
        </p:grpSpPr>
        <p:sp>
          <p:nvSpPr>
            <p:cNvPr id="70" name="TextBox 6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71" name="TextBox 7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sp>
        <p:nvSpPr>
          <p:cNvPr id="74" name="Oval 73"/>
          <p:cNvSpPr>
            <a:spLocks noChangeAspect="1"/>
          </p:cNvSpPr>
          <p:nvPr/>
        </p:nvSpPr>
        <p:spPr>
          <a:xfrm>
            <a:off x="8429658" y="3421064"/>
            <a:ext cx="2743200" cy="2743200"/>
          </a:xfrm>
          <a:prstGeom prst="ellipse">
            <a:avLst/>
          </a:prstGeom>
          <a:solidFill>
            <a:srgbClr val="157EB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p:cNvGrpSpPr/>
          <p:nvPr/>
        </p:nvGrpSpPr>
        <p:grpSpPr>
          <a:xfrm>
            <a:off x="8827228" y="4518086"/>
            <a:ext cx="1828800" cy="1323439"/>
            <a:chOff x="1619804" y="2992914"/>
            <a:chExt cx="1828800" cy="1323439"/>
          </a:xfrm>
        </p:grpSpPr>
        <p:sp>
          <p:nvSpPr>
            <p:cNvPr id="80" name="TextBox 79"/>
            <p:cNvSpPr txBox="1"/>
            <p:nvPr/>
          </p:nvSpPr>
          <p:spPr>
            <a:xfrm>
              <a:off x="1619804" y="2992914"/>
              <a:ext cx="1828800" cy="369332"/>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Lorem Ipsum</a:t>
              </a:r>
            </a:p>
          </p:txBody>
        </p:sp>
        <p:sp>
          <p:nvSpPr>
            <p:cNvPr id="81" name="TextBox 80"/>
            <p:cNvSpPr txBox="1"/>
            <p:nvPr/>
          </p:nvSpPr>
          <p:spPr>
            <a:xfrm>
              <a:off x="1656568" y="3362246"/>
              <a:ext cx="1790941" cy="95410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a:t>
              </a:r>
            </a:p>
          </p:txBody>
        </p:sp>
      </p:gr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grpSp>
        <p:nvGrpSpPr>
          <p:cNvPr id="40" name="Group 39"/>
          <p:cNvGrpSpPr/>
          <p:nvPr/>
        </p:nvGrpSpPr>
        <p:grpSpPr>
          <a:xfrm>
            <a:off x="7122398" y="2111055"/>
            <a:ext cx="423259" cy="521515"/>
            <a:chOff x="4598988" y="3263900"/>
            <a:chExt cx="444500" cy="547688"/>
          </a:xfrm>
          <a:solidFill>
            <a:schemeClr val="bg1"/>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4593576" y="3794943"/>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607276" y="3746057"/>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20643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46"/>
                                        </p:tgtEl>
                                        <p:attrNameLst>
                                          <p:attrName>style.visibility</p:attrName>
                                        </p:attrNameLst>
                                      </p:cBhvr>
                                      <p:to>
                                        <p:strVal val="visible"/>
                                      </p:to>
                                    </p:set>
                                    <p:anim calcmode="lin" valueType="num">
                                      <p:cBhvr>
                                        <p:cTn id="11" dur="500" fill="hold"/>
                                        <p:tgtEl>
                                          <p:spTgt spid="46"/>
                                        </p:tgtEl>
                                        <p:attrNameLst>
                                          <p:attrName>ppt_w</p:attrName>
                                        </p:attrNameLst>
                                      </p:cBhvr>
                                      <p:tavLst>
                                        <p:tav tm="0">
                                          <p:val>
                                            <p:fltVal val="0"/>
                                          </p:val>
                                        </p:tav>
                                        <p:tav tm="100000">
                                          <p:val>
                                            <p:strVal val="#ppt_w"/>
                                          </p:val>
                                        </p:tav>
                                      </p:tavLst>
                                    </p:anim>
                                    <p:anim calcmode="lin" valueType="num">
                                      <p:cBhvr>
                                        <p:cTn id="12" dur="500" fill="hold"/>
                                        <p:tgtEl>
                                          <p:spTgt spid="46"/>
                                        </p:tgtEl>
                                        <p:attrNameLst>
                                          <p:attrName>ppt_h</p:attrName>
                                        </p:attrNameLst>
                                      </p:cBhvr>
                                      <p:tavLst>
                                        <p:tav tm="0">
                                          <p:val>
                                            <p:fltVal val="0"/>
                                          </p:val>
                                        </p:tav>
                                        <p:tav tm="100000">
                                          <p:val>
                                            <p:strVal val="#ppt_h"/>
                                          </p:val>
                                        </p:tav>
                                      </p:tavLst>
                                    </p:anim>
                                    <p:animEffect transition="in" filter="fade">
                                      <p:cBhvr>
                                        <p:cTn id="13" dur="500"/>
                                        <p:tgtEl>
                                          <p:spTgt spid="46"/>
                                        </p:tgtEl>
                                      </p:cBhvr>
                                    </p:animEffect>
                                    <p:anim calcmode="lin" valueType="num">
                                      <p:cBhvr>
                                        <p:cTn id="14" dur="500" fill="hold"/>
                                        <p:tgtEl>
                                          <p:spTgt spid="46"/>
                                        </p:tgtEl>
                                        <p:attrNameLst>
                                          <p:attrName>ppt_x</p:attrName>
                                        </p:attrNameLst>
                                      </p:cBhvr>
                                      <p:tavLst>
                                        <p:tav tm="0">
                                          <p:val>
                                            <p:fltVal val="0.5"/>
                                          </p:val>
                                        </p:tav>
                                        <p:tav tm="100000">
                                          <p:val>
                                            <p:strVal val="#ppt_x"/>
                                          </p:val>
                                        </p:tav>
                                      </p:tavLst>
                                    </p:anim>
                                    <p:anim calcmode="lin" valueType="num">
                                      <p:cBhvr>
                                        <p:cTn id="15" dur="500" fill="hold"/>
                                        <p:tgtEl>
                                          <p:spTgt spid="4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47"/>
                                        </p:tgtEl>
                                        <p:attrNameLst>
                                          <p:attrName>style.visibility</p:attrName>
                                        </p:attrNameLst>
                                      </p:cBhvr>
                                      <p:to>
                                        <p:strVal val="visible"/>
                                      </p:to>
                                    </p:set>
                                    <p:anim calcmode="lin" valueType="num">
                                      <p:cBhvr>
                                        <p:cTn id="19" dur="500" fill="hold"/>
                                        <p:tgtEl>
                                          <p:spTgt spid="47"/>
                                        </p:tgtEl>
                                        <p:attrNameLst>
                                          <p:attrName>ppt_w</p:attrName>
                                        </p:attrNameLst>
                                      </p:cBhvr>
                                      <p:tavLst>
                                        <p:tav tm="0">
                                          <p:val>
                                            <p:fltVal val="0"/>
                                          </p:val>
                                        </p:tav>
                                        <p:tav tm="100000">
                                          <p:val>
                                            <p:strVal val="#ppt_w"/>
                                          </p:val>
                                        </p:tav>
                                      </p:tavLst>
                                    </p:anim>
                                    <p:anim calcmode="lin" valueType="num">
                                      <p:cBhvr>
                                        <p:cTn id="20" dur="500" fill="hold"/>
                                        <p:tgtEl>
                                          <p:spTgt spid="47"/>
                                        </p:tgtEl>
                                        <p:attrNameLst>
                                          <p:attrName>ppt_h</p:attrName>
                                        </p:attrNameLst>
                                      </p:cBhvr>
                                      <p:tavLst>
                                        <p:tav tm="0">
                                          <p:val>
                                            <p:fltVal val="0"/>
                                          </p:val>
                                        </p:tav>
                                        <p:tav tm="100000">
                                          <p:val>
                                            <p:strVal val="#ppt_h"/>
                                          </p:val>
                                        </p:tav>
                                      </p:tavLst>
                                    </p:anim>
                                    <p:animEffect transition="in" filter="fade">
                                      <p:cBhvr>
                                        <p:cTn id="21" dur="500"/>
                                        <p:tgtEl>
                                          <p:spTgt spid="47"/>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48"/>
                                        </p:tgtEl>
                                        <p:attrNameLst>
                                          <p:attrName>style.visibility</p:attrName>
                                        </p:attrNameLst>
                                      </p:cBhvr>
                                      <p:to>
                                        <p:strVal val="visible"/>
                                      </p:to>
                                    </p:set>
                                    <p:animEffect transition="in" filter="wipe(up)">
                                      <p:cBhvr>
                                        <p:cTn id="25" dur="750"/>
                                        <p:tgtEl>
                                          <p:spTgt spid="48"/>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53"/>
                                        </p:tgtEl>
                                        <p:attrNameLst>
                                          <p:attrName>style.visibility</p:attrName>
                                        </p:attrNameLst>
                                      </p:cBhvr>
                                      <p:to>
                                        <p:strVal val="visible"/>
                                      </p:to>
                                    </p:set>
                                    <p:anim calcmode="lin" valueType="num">
                                      <p:cBhvr>
                                        <p:cTn id="29" dur="500" fill="hold"/>
                                        <p:tgtEl>
                                          <p:spTgt spid="53"/>
                                        </p:tgtEl>
                                        <p:attrNameLst>
                                          <p:attrName>ppt_w</p:attrName>
                                        </p:attrNameLst>
                                      </p:cBhvr>
                                      <p:tavLst>
                                        <p:tav tm="0">
                                          <p:val>
                                            <p:fltVal val="0"/>
                                          </p:val>
                                        </p:tav>
                                        <p:tav tm="100000">
                                          <p:val>
                                            <p:strVal val="#ppt_w"/>
                                          </p:val>
                                        </p:tav>
                                      </p:tavLst>
                                    </p:anim>
                                    <p:anim calcmode="lin" valueType="num">
                                      <p:cBhvr>
                                        <p:cTn id="30" dur="500" fill="hold"/>
                                        <p:tgtEl>
                                          <p:spTgt spid="53"/>
                                        </p:tgtEl>
                                        <p:attrNameLst>
                                          <p:attrName>ppt_h</p:attrName>
                                        </p:attrNameLst>
                                      </p:cBhvr>
                                      <p:tavLst>
                                        <p:tav tm="0">
                                          <p:val>
                                            <p:fltVal val="0"/>
                                          </p:val>
                                        </p:tav>
                                        <p:tav tm="100000">
                                          <p:val>
                                            <p:strVal val="#ppt_h"/>
                                          </p:val>
                                        </p:tav>
                                      </p:tavLst>
                                    </p:anim>
                                    <p:animEffect transition="in" filter="fade">
                                      <p:cBhvr>
                                        <p:cTn id="31" dur="500"/>
                                        <p:tgtEl>
                                          <p:spTgt spid="53"/>
                                        </p:tgtEl>
                                      </p:cBhvr>
                                    </p:animEffect>
                                    <p:anim calcmode="lin" valueType="num">
                                      <p:cBhvr>
                                        <p:cTn id="32" dur="500" fill="hold"/>
                                        <p:tgtEl>
                                          <p:spTgt spid="53"/>
                                        </p:tgtEl>
                                        <p:attrNameLst>
                                          <p:attrName>ppt_x</p:attrName>
                                        </p:attrNameLst>
                                      </p:cBhvr>
                                      <p:tavLst>
                                        <p:tav tm="0">
                                          <p:val>
                                            <p:fltVal val="0.5"/>
                                          </p:val>
                                        </p:tav>
                                        <p:tav tm="100000">
                                          <p:val>
                                            <p:strVal val="#ppt_x"/>
                                          </p:val>
                                        </p:tav>
                                      </p:tavLst>
                                    </p:anim>
                                    <p:anim calcmode="lin" valueType="num">
                                      <p:cBhvr>
                                        <p:cTn id="33" dur="500" fill="hold"/>
                                        <p:tgtEl>
                                          <p:spTgt spid="53"/>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up)">
                                      <p:cBhvr>
                                        <p:cTn id="43" dur="750"/>
                                        <p:tgtEl>
                                          <p:spTgt spid="56"/>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67"/>
                                        </p:tgtEl>
                                        <p:attrNameLst>
                                          <p:attrName>style.visibility</p:attrName>
                                        </p:attrNameLst>
                                      </p:cBhvr>
                                      <p:to>
                                        <p:strVal val="visible"/>
                                      </p:to>
                                    </p:set>
                                    <p:anim calcmode="lin" valueType="num">
                                      <p:cBhvr>
                                        <p:cTn id="47" dur="500" fill="hold"/>
                                        <p:tgtEl>
                                          <p:spTgt spid="67"/>
                                        </p:tgtEl>
                                        <p:attrNameLst>
                                          <p:attrName>ppt_w</p:attrName>
                                        </p:attrNameLst>
                                      </p:cBhvr>
                                      <p:tavLst>
                                        <p:tav tm="0">
                                          <p:val>
                                            <p:fltVal val="0"/>
                                          </p:val>
                                        </p:tav>
                                        <p:tav tm="100000">
                                          <p:val>
                                            <p:strVal val="#ppt_w"/>
                                          </p:val>
                                        </p:tav>
                                      </p:tavLst>
                                    </p:anim>
                                    <p:anim calcmode="lin" valueType="num">
                                      <p:cBhvr>
                                        <p:cTn id="48" dur="500" fill="hold"/>
                                        <p:tgtEl>
                                          <p:spTgt spid="67"/>
                                        </p:tgtEl>
                                        <p:attrNameLst>
                                          <p:attrName>ppt_h</p:attrName>
                                        </p:attrNameLst>
                                      </p:cBhvr>
                                      <p:tavLst>
                                        <p:tav tm="0">
                                          <p:val>
                                            <p:fltVal val="0"/>
                                          </p:val>
                                        </p:tav>
                                        <p:tav tm="100000">
                                          <p:val>
                                            <p:strVal val="#ppt_h"/>
                                          </p:val>
                                        </p:tav>
                                      </p:tavLst>
                                    </p:anim>
                                    <p:animEffect transition="in" filter="fade">
                                      <p:cBhvr>
                                        <p:cTn id="49" dur="500"/>
                                        <p:tgtEl>
                                          <p:spTgt spid="67"/>
                                        </p:tgtEl>
                                      </p:cBhvr>
                                    </p:animEffect>
                                    <p:anim calcmode="lin" valueType="num">
                                      <p:cBhvr>
                                        <p:cTn id="50" dur="500" fill="hold"/>
                                        <p:tgtEl>
                                          <p:spTgt spid="67"/>
                                        </p:tgtEl>
                                        <p:attrNameLst>
                                          <p:attrName>ppt_x</p:attrName>
                                        </p:attrNameLst>
                                      </p:cBhvr>
                                      <p:tavLst>
                                        <p:tav tm="0">
                                          <p:val>
                                            <p:fltVal val="0.5"/>
                                          </p:val>
                                        </p:tav>
                                        <p:tav tm="100000">
                                          <p:val>
                                            <p:strVal val="#ppt_x"/>
                                          </p:val>
                                        </p:tav>
                                      </p:tavLst>
                                    </p:anim>
                                    <p:anim calcmode="lin" valueType="num">
                                      <p:cBhvr>
                                        <p:cTn id="51" dur="500" fill="hold"/>
                                        <p:tgtEl>
                                          <p:spTgt spid="67"/>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40"/>
                                        </p:tgtEl>
                                        <p:attrNameLst>
                                          <p:attrName>style.visibility</p:attrName>
                                        </p:attrNameLst>
                                      </p:cBhvr>
                                      <p:to>
                                        <p:strVal val="visible"/>
                                      </p:to>
                                    </p:set>
                                    <p:anim calcmode="lin" valueType="num">
                                      <p:cBhvr>
                                        <p:cTn id="55" dur="500" fill="hold"/>
                                        <p:tgtEl>
                                          <p:spTgt spid="40"/>
                                        </p:tgtEl>
                                        <p:attrNameLst>
                                          <p:attrName>ppt_w</p:attrName>
                                        </p:attrNameLst>
                                      </p:cBhvr>
                                      <p:tavLst>
                                        <p:tav tm="0">
                                          <p:val>
                                            <p:fltVal val="0"/>
                                          </p:val>
                                        </p:tav>
                                        <p:tav tm="100000">
                                          <p:val>
                                            <p:strVal val="#ppt_w"/>
                                          </p:val>
                                        </p:tav>
                                      </p:tavLst>
                                    </p:anim>
                                    <p:anim calcmode="lin" valueType="num">
                                      <p:cBhvr>
                                        <p:cTn id="56" dur="500" fill="hold"/>
                                        <p:tgtEl>
                                          <p:spTgt spid="40"/>
                                        </p:tgtEl>
                                        <p:attrNameLst>
                                          <p:attrName>ppt_h</p:attrName>
                                        </p:attrNameLst>
                                      </p:cBhvr>
                                      <p:tavLst>
                                        <p:tav tm="0">
                                          <p:val>
                                            <p:fltVal val="0"/>
                                          </p:val>
                                        </p:tav>
                                        <p:tav tm="100000">
                                          <p:val>
                                            <p:strVal val="#ppt_h"/>
                                          </p:val>
                                        </p:tav>
                                      </p:tavLst>
                                    </p:anim>
                                    <p:animEffect transition="in" filter="fade">
                                      <p:cBhvr>
                                        <p:cTn id="57" dur="500"/>
                                        <p:tgtEl>
                                          <p:spTgt spid="40"/>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69"/>
                                        </p:tgtEl>
                                        <p:attrNameLst>
                                          <p:attrName>style.visibility</p:attrName>
                                        </p:attrNameLst>
                                      </p:cBhvr>
                                      <p:to>
                                        <p:strVal val="visible"/>
                                      </p:to>
                                    </p:set>
                                    <p:animEffect transition="in" filter="wipe(up)">
                                      <p:cBhvr>
                                        <p:cTn id="61" dur="750"/>
                                        <p:tgtEl>
                                          <p:spTgt spid="69"/>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74"/>
                                        </p:tgtEl>
                                        <p:attrNameLst>
                                          <p:attrName>style.visibility</p:attrName>
                                        </p:attrNameLst>
                                      </p:cBhvr>
                                      <p:to>
                                        <p:strVal val="visible"/>
                                      </p:to>
                                    </p:set>
                                    <p:anim calcmode="lin" valueType="num">
                                      <p:cBhvr>
                                        <p:cTn id="65" dur="500" fill="hold"/>
                                        <p:tgtEl>
                                          <p:spTgt spid="74"/>
                                        </p:tgtEl>
                                        <p:attrNameLst>
                                          <p:attrName>ppt_w</p:attrName>
                                        </p:attrNameLst>
                                      </p:cBhvr>
                                      <p:tavLst>
                                        <p:tav tm="0">
                                          <p:val>
                                            <p:fltVal val="0"/>
                                          </p:val>
                                        </p:tav>
                                        <p:tav tm="100000">
                                          <p:val>
                                            <p:strVal val="#ppt_w"/>
                                          </p:val>
                                        </p:tav>
                                      </p:tavLst>
                                    </p:anim>
                                    <p:anim calcmode="lin" valueType="num">
                                      <p:cBhvr>
                                        <p:cTn id="66" dur="500" fill="hold"/>
                                        <p:tgtEl>
                                          <p:spTgt spid="74"/>
                                        </p:tgtEl>
                                        <p:attrNameLst>
                                          <p:attrName>ppt_h</p:attrName>
                                        </p:attrNameLst>
                                      </p:cBhvr>
                                      <p:tavLst>
                                        <p:tav tm="0">
                                          <p:val>
                                            <p:fltVal val="0"/>
                                          </p:val>
                                        </p:tav>
                                        <p:tav tm="100000">
                                          <p:val>
                                            <p:strVal val="#ppt_h"/>
                                          </p:val>
                                        </p:tav>
                                      </p:tavLst>
                                    </p:anim>
                                    <p:animEffect transition="in" filter="fade">
                                      <p:cBhvr>
                                        <p:cTn id="67" dur="500"/>
                                        <p:tgtEl>
                                          <p:spTgt spid="74"/>
                                        </p:tgtEl>
                                      </p:cBhvr>
                                    </p:animEffect>
                                    <p:anim calcmode="lin" valueType="num">
                                      <p:cBhvr>
                                        <p:cTn id="68" dur="500" fill="hold"/>
                                        <p:tgtEl>
                                          <p:spTgt spid="74"/>
                                        </p:tgtEl>
                                        <p:attrNameLst>
                                          <p:attrName>ppt_x</p:attrName>
                                        </p:attrNameLst>
                                      </p:cBhvr>
                                      <p:tavLst>
                                        <p:tav tm="0">
                                          <p:val>
                                            <p:fltVal val="0.5"/>
                                          </p:val>
                                        </p:tav>
                                        <p:tav tm="100000">
                                          <p:val>
                                            <p:strVal val="#ppt_x"/>
                                          </p:val>
                                        </p:tav>
                                      </p:tavLst>
                                    </p:anim>
                                    <p:anim calcmode="lin" valueType="num">
                                      <p:cBhvr>
                                        <p:cTn id="69" dur="500" fill="hold"/>
                                        <p:tgtEl>
                                          <p:spTgt spid="74"/>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Effect transition="in" filter="wipe(up)">
                                      <p:cBhvr>
                                        <p:cTn id="79" dur="750"/>
                                        <p:tgtEl>
                                          <p:spTgt spid="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53" grpId="0" animBg="1"/>
      <p:bldP spid="67" grpId="0" animBg="1"/>
      <p:bldP spid="7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336</TotalTime>
  <Words>1182</Words>
  <Application>Microsoft Office PowerPoint</Application>
  <PresentationFormat>Widescreen</PresentationFormat>
  <Paragraphs>49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59</cp:revision>
  <dcterms:created xsi:type="dcterms:W3CDTF">2016-09-28T22:08:47Z</dcterms:created>
  <dcterms:modified xsi:type="dcterms:W3CDTF">2016-09-30T19:22:55Z</dcterms:modified>
</cp:coreProperties>
</file>