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87" r:id="rId2"/>
    <p:sldId id="256" r:id="rId3"/>
    <p:sldId id="257" r:id="rId4"/>
    <p:sldId id="258" r:id="rId5"/>
    <p:sldId id="25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96" y="4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9/30/2016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70687756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9/30/2016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9/30/2016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9/30/2016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9/30/2016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9/30/2016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9/30/2016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9/30/2016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8" name="Picture 7">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 name="Oval 45"/>
          <p:cNvSpPr>
            <a:spLocks noChangeAspect="1"/>
          </p:cNvSpPr>
          <p:nvPr/>
        </p:nvSpPr>
        <p:spPr>
          <a:xfrm>
            <a:off x="1038750" y="1780939"/>
            <a:ext cx="2743200" cy="2743200"/>
          </a:xfrm>
          <a:prstGeom prst="ellipse">
            <a:avLst/>
          </a:prstGeom>
          <a:noFill/>
          <a:ln w="6350">
            <a:solidFill>
              <a:srgbClr val="56595E"/>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Freeform 135"/>
          <p:cNvSpPr>
            <a:spLocks noEditPoints="1"/>
          </p:cNvSpPr>
          <p:nvPr/>
        </p:nvSpPr>
        <p:spPr bwMode="auto">
          <a:xfrm>
            <a:off x="2087074" y="2111055"/>
            <a:ext cx="527292" cy="493919"/>
          </a:xfrm>
          <a:custGeom>
            <a:avLst/>
            <a:gdLst/>
            <a:ahLst/>
            <a:cxnLst>
              <a:cxn ang="0">
                <a:pos x="13" y="39"/>
              </a:cxn>
              <a:cxn ang="0">
                <a:pos x="8" y="39"/>
              </a:cxn>
              <a:cxn ang="0">
                <a:pos x="0" y="33"/>
              </a:cxn>
              <a:cxn ang="0">
                <a:pos x="5" y="19"/>
              </a:cxn>
              <a:cxn ang="0">
                <a:pos x="15" y="22"/>
              </a:cxn>
              <a:cxn ang="0">
                <a:pos x="20" y="21"/>
              </a:cxn>
              <a:cxn ang="0">
                <a:pos x="20" y="24"/>
              </a:cxn>
              <a:cxn ang="0">
                <a:pos x="23" y="34"/>
              </a:cxn>
              <a:cxn ang="0">
                <a:pos x="13" y="39"/>
              </a:cxn>
              <a:cxn ang="0">
                <a:pos x="15" y="19"/>
              </a:cxn>
              <a:cxn ang="0">
                <a:pos x="5" y="9"/>
              </a:cxn>
              <a:cxn ang="0">
                <a:pos x="15" y="0"/>
              </a:cxn>
              <a:cxn ang="0">
                <a:pos x="25" y="9"/>
              </a:cxn>
              <a:cxn ang="0">
                <a:pos x="15" y="19"/>
              </a:cxn>
              <a:cxn ang="0">
                <a:pos x="53" y="68"/>
              </a:cxn>
              <a:cxn ang="0">
                <a:pos x="20" y="68"/>
              </a:cxn>
              <a:cxn ang="0">
                <a:pos x="10" y="58"/>
              </a:cxn>
              <a:cxn ang="0">
                <a:pos x="23" y="36"/>
              </a:cxn>
              <a:cxn ang="0">
                <a:pos x="37" y="41"/>
              </a:cxn>
              <a:cxn ang="0">
                <a:pos x="50" y="36"/>
              </a:cxn>
              <a:cxn ang="0">
                <a:pos x="64" y="58"/>
              </a:cxn>
              <a:cxn ang="0">
                <a:pos x="53" y="68"/>
              </a:cxn>
              <a:cxn ang="0">
                <a:pos x="37" y="39"/>
              </a:cxn>
              <a:cxn ang="0">
                <a:pos x="22" y="24"/>
              </a:cxn>
              <a:cxn ang="0">
                <a:pos x="37" y="9"/>
              </a:cxn>
              <a:cxn ang="0">
                <a:pos x="51" y="24"/>
              </a:cxn>
              <a:cxn ang="0">
                <a:pos x="37" y="39"/>
              </a:cxn>
              <a:cxn ang="0">
                <a:pos x="59" y="19"/>
              </a:cxn>
              <a:cxn ang="0">
                <a:pos x="49" y="9"/>
              </a:cxn>
              <a:cxn ang="0">
                <a:pos x="59" y="0"/>
              </a:cxn>
              <a:cxn ang="0">
                <a:pos x="68" y="9"/>
              </a:cxn>
              <a:cxn ang="0">
                <a:pos x="59" y="19"/>
              </a:cxn>
              <a:cxn ang="0">
                <a:pos x="66" y="39"/>
              </a:cxn>
              <a:cxn ang="0">
                <a:pos x="61" y="39"/>
              </a:cxn>
              <a:cxn ang="0">
                <a:pos x="51" y="34"/>
              </a:cxn>
              <a:cxn ang="0">
                <a:pos x="54" y="24"/>
              </a:cxn>
              <a:cxn ang="0">
                <a:pos x="54" y="21"/>
              </a:cxn>
              <a:cxn ang="0">
                <a:pos x="59" y="22"/>
              </a:cxn>
              <a:cxn ang="0">
                <a:pos x="69" y="19"/>
              </a:cxn>
              <a:cxn ang="0">
                <a:pos x="73" y="33"/>
              </a:cxn>
              <a:cxn ang="0">
                <a:pos x="66" y="39"/>
              </a:cxn>
            </a:cxnLst>
            <a:rect l="0" t="0" r="r" b="b"/>
            <a:pathLst>
              <a:path w="73" h="68">
                <a:moveTo>
                  <a:pt x="13" y="39"/>
                </a:moveTo>
                <a:cubicBezTo>
                  <a:pt x="8" y="39"/>
                  <a:pt x="8" y="39"/>
                  <a:pt x="8" y="39"/>
                </a:cubicBezTo>
                <a:cubicBezTo>
                  <a:pt x="4" y="39"/>
                  <a:pt x="0" y="37"/>
                  <a:pt x="0" y="33"/>
                </a:cubicBezTo>
                <a:cubicBezTo>
                  <a:pt x="0" y="29"/>
                  <a:pt x="0" y="19"/>
                  <a:pt x="5" y="19"/>
                </a:cubicBezTo>
                <a:cubicBezTo>
                  <a:pt x="6" y="19"/>
                  <a:pt x="10" y="22"/>
                  <a:pt x="15" y="22"/>
                </a:cubicBezTo>
                <a:cubicBezTo>
                  <a:pt x="17" y="22"/>
                  <a:pt x="18" y="22"/>
                  <a:pt x="20" y="21"/>
                </a:cubicBezTo>
                <a:cubicBezTo>
                  <a:pt x="20" y="22"/>
                  <a:pt x="20" y="23"/>
                  <a:pt x="20" y="24"/>
                </a:cubicBezTo>
                <a:cubicBezTo>
                  <a:pt x="20" y="27"/>
                  <a:pt x="21" y="31"/>
                  <a:pt x="23" y="34"/>
                </a:cubicBezTo>
                <a:cubicBezTo>
                  <a:pt x="19" y="34"/>
                  <a:pt x="15" y="36"/>
                  <a:pt x="13" y="39"/>
                </a:cubicBezTo>
                <a:close/>
                <a:moveTo>
                  <a:pt x="15" y="19"/>
                </a:moveTo>
                <a:cubicBezTo>
                  <a:pt x="10" y="19"/>
                  <a:pt x="5" y="15"/>
                  <a:pt x="5" y="9"/>
                </a:cubicBezTo>
                <a:cubicBezTo>
                  <a:pt x="5" y="4"/>
                  <a:pt x="10" y="0"/>
                  <a:pt x="15" y="0"/>
                </a:cubicBezTo>
                <a:cubicBezTo>
                  <a:pt x="20" y="0"/>
                  <a:pt x="25" y="4"/>
                  <a:pt x="25" y="9"/>
                </a:cubicBezTo>
                <a:cubicBezTo>
                  <a:pt x="25" y="15"/>
                  <a:pt x="20" y="19"/>
                  <a:pt x="15" y="19"/>
                </a:cubicBezTo>
                <a:close/>
                <a:moveTo>
                  <a:pt x="53" y="68"/>
                </a:moveTo>
                <a:cubicBezTo>
                  <a:pt x="20" y="68"/>
                  <a:pt x="20" y="68"/>
                  <a:pt x="20" y="68"/>
                </a:cubicBezTo>
                <a:cubicBezTo>
                  <a:pt x="14" y="68"/>
                  <a:pt x="10" y="64"/>
                  <a:pt x="10" y="58"/>
                </a:cubicBezTo>
                <a:cubicBezTo>
                  <a:pt x="10" y="49"/>
                  <a:pt x="12" y="36"/>
                  <a:pt x="23" y="36"/>
                </a:cubicBezTo>
                <a:cubicBezTo>
                  <a:pt x="25" y="36"/>
                  <a:pt x="29" y="41"/>
                  <a:pt x="37" y="41"/>
                </a:cubicBezTo>
                <a:cubicBezTo>
                  <a:pt x="44" y="41"/>
                  <a:pt x="49" y="36"/>
                  <a:pt x="50" y="36"/>
                </a:cubicBezTo>
                <a:cubicBezTo>
                  <a:pt x="62" y="36"/>
                  <a:pt x="64" y="49"/>
                  <a:pt x="64" y="58"/>
                </a:cubicBezTo>
                <a:cubicBezTo>
                  <a:pt x="64" y="64"/>
                  <a:pt x="60" y="68"/>
                  <a:pt x="53" y="68"/>
                </a:cubicBezTo>
                <a:close/>
                <a:moveTo>
                  <a:pt x="37" y="39"/>
                </a:moveTo>
                <a:cubicBezTo>
                  <a:pt x="29" y="39"/>
                  <a:pt x="22" y="32"/>
                  <a:pt x="22" y="24"/>
                </a:cubicBezTo>
                <a:cubicBezTo>
                  <a:pt x="22" y="16"/>
                  <a:pt x="29" y="9"/>
                  <a:pt x="37" y="9"/>
                </a:cubicBezTo>
                <a:cubicBezTo>
                  <a:pt x="45" y="9"/>
                  <a:pt x="51" y="16"/>
                  <a:pt x="51" y="24"/>
                </a:cubicBezTo>
                <a:cubicBezTo>
                  <a:pt x="51" y="32"/>
                  <a:pt x="45" y="39"/>
                  <a:pt x="37" y="39"/>
                </a:cubicBezTo>
                <a:close/>
                <a:moveTo>
                  <a:pt x="59" y="19"/>
                </a:moveTo>
                <a:cubicBezTo>
                  <a:pt x="53" y="19"/>
                  <a:pt x="49" y="15"/>
                  <a:pt x="49" y="9"/>
                </a:cubicBezTo>
                <a:cubicBezTo>
                  <a:pt x="49" y="4"/>
                  <a:pt x="53" y="0"/>
                  <a:pt x="59" y="0"/>
                </a:cubicBezTo>
                <a:cubicBezTo>
                  <a:pt x="64" y="0"/>
                  <a:pt x="68" y="4"/>
                  <a:pt x="68" y="9"/>
                </a:cubicBezTo>
                <a:cubicBezTo>
                  <a:pt x="68" y="15"/>
                  <a:pt x="64" y="19"/>
                  <a:pt x="59" y="19"/>
                </a:cubicBezTo>
                <a:close/>
                <a:moveTo>
                  <a:pt x="66" y="39"/>
                </a:moveTo>
                <a:cubicBezTo>
                  <a:pt x="61" y="39"/>
                  <a:pt x="61" y="39"/>
                  <a:pt x="61" y="39"/>
                </a:cubicBezTo>
                <a:cubicBezTo>
                  <a:pt x="58" y="36"/>
                  <a:pt x="55" y="34"/>
                  <a:pt x="51" y="34"/>
                </a:cubicBezTo>
                <a:cubicBezTo>
                  <a:pt x="53" y="31"/>
                  <a:pt x="54" y="27"/>
                  <a:pt x="54" y="24"/>
                </a:cubicBezTo>
                <a:cubicBezTo>
                  <a:pt x="54" y="23"/>
                  <a:pt x="54" y="22"/>
                  <a:pt x="54" y="21"/>
                </a:cubicBezTo>
                <a:cubicBezTo>
                  <a:pt x="55" y="22"/>
                  <a:pt x="57" y="22"/>
                  <a:pt x="59" y="22"/>
                </a:cubicBezTo>
                <a:cubicBezTo>
                  <a:pt x="64" y="22"/>
                  <a:pt x="68" y="19"/>
                  <a:pt x="69" y="19"/>
                </a:cubicBezTo>
                <a:cubicBezTo>
                  <a:pt x="73" y="19"/>
                  <a:pt x="73" y="29"/>
                  <a:pt x="73" y="33"/>
                </a:cubicBezTo>
                <a:cubicBezTo>
                  <a:pt x="73" y="37"/>
                  <a:pt x="70" y="39"/>
                  <a:pt x="66" y="39"/>
                </a:cubicBezTo>
                <a:close/>
              </a:path>
            </a:pathLst>
          </a:custGeom>
          <a:solidFill>
            <a:srgbClr val="44D7FB"/>
          </a:soli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grpSp>
        <p:nvGrpSpPr>
          <p:cNvPr id="48" name="Group 47"/>
          <p:cNvGrpSpPr/>
          <p:nvPr/>
        </p:nvGrpSpPr>
        <p:grpSpPr>
          <a:xfrm>
            <a:off x="1436320" y="2877961"/>
            <a:ext cx="1828800" cy="1323439"/>
            <a:chOff x="1619804" y="2992914"/>
            <a:chExt cx="1828800" cy="1323439"/>
          </a:xfrm>
        </p:grpSpPr>
        <p:sp>
          <p:nvSpPr>
            <p:cNvPr id="50" name="TextBox 49"/>
            <p:cNvSpPr txBox="1"/>
            <p:nvPr/>
          </p:nvSpPr>
          <p:spPr>
            <a:xfrm>
              <a:off x="1619804" y="2992914"/>
              <a:ext cx="1828800" cy="369332"/>
            </a:xfrm>
            <a:prstGeom prst="rect">
              <a:avLst/>
            </a:prstGeom>
            <a:noFill/>
          </p:spPr>
          <p:txBody>
            <a:bodyPr wrap="square" rtlCol="0">
              <a:spAutoFit/>
            </a:bodyPr>
            <a:lstStyle/>
            <a:p>
              <a:pPr algn="ctr"/>
              <a:r>
                <a:rPr lang="en-US" b="1" dirty="0">
                  <a:solidFill>
                    <a:srgbClr val="44D7FB"/>
                  </a:solidFill>
                  <a:latin typeface="Candara" panose="020E0502030303020204" pitchFamily="34" charset="0"/>
                </a:rPr>
                <a:t>Lorem Ipsum</a:t>
              </a:r>
            </a:p>
          </p:txBody>
        </p:sp>
        <p:sp>
          <p:nvSpPr>
            <p:cNvPr id="51" name="TextBox 50"/>
            <p:cNvSpPr txBox="1"/>
            <p:nvPr/>
          </p:nvSpPr>
          <p:spPr>
            <a:xfrm>
              <a:off x="1656568" y="3362246"/>
              <a:ext cx="1790941" cy="954107"/>
            </a:xfrm>
            <a:prstGeom prst="rect">
              <a:avLst/>
            </a:prstGeom>
            <a:noFill/>
          </p:spPr>
          <p:txBody>
            <a:bodyPr wrap="square" rtlCol="0">
              <a:spAutoFit/>
            </a:bodyPr>
            <a:lstStyle/>
            <a:p>
              <a:pPr algn="ctr"/>
              <a:r>
                <a:rPr lang="en-US" sz="1400" dirty="0">
                  <a:solidFill>
                    <a:srgbClr val="707377"/>
                  </a:solidFill>
                  <a:latin typeface="Candara" panose="020E0502030303020204" pitchFamily="34" charset="0"/>
                </a:rPr>
                <a:t>Lorem ipsum dolor sit amet, consectetur adipiscing elit, sed do eiusmod tempor.</a:t>
              </a:r>
            </a:p>
          </p:txBody>
        </p:sp>
      </p:grpSp>
      <p:sp>
        <p:nvSpPr>
          <p:cNvPr id="53" name="Oval 52"/>
          <p:cNvSpPr>
            <a:spLocks noChangeAspect="1"/>
          </p:cNvSpPr>
          <p:nvPr/>
        </p:nvSpPr>
        <p:spPr>
          <a:xfrm>
            <a:off x="3520948" y="3434431"/>
            <a:ext cx="2743200" cy="2743200"/>
          </a:xfrm>
          <a:prstGeom prst="ellipse">
            <a:avLst/>
          </a:prstGeom>
          <a:noFill/>
          <a:ln w="6350">
            <a:solidFill>
              <a:srgbClr val="56595E"/>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6" name="Group 55"/>
          <p:cNvGrpSpPr/>
          <p:nvPr/>
        </p:nvGrpSpPr>
        <p:grpSpPr>
          <a:xfrm>
            <a:off x="3918518" y="4531453"/>
            <a:ext cx="1828800" cy="1323439"/>
            <a:chOff x="1619804" y="2992914"/>
            <a:chExt cx="1828800" cy="1323439"/>
          </a:xfrm>
        </p:grpSpPr>
        <p:sp>
          <p:nvSpPr>
            <p:cNvPr id="60" name="TextBox 59"/>
            <p:cNvSpPr txBox="1"/>
            <p:nvPr/>
          </p:nvSpPr>
          <p:spPr>
            <a:xfrm>
              <a:off x="1619804" y="2992914"/>
              <a:ext cx="1828800" cy="369332"/>
            </a:xfrm>
            <a:prstGeom prst="rect">
              <a:avLst/>
            </a:prstGeom>
            <a:noFill/>
          </p:spPr>
          <p:txBody>
            <a:bodyPr wrap="square" rtlCol="0">
              <a:spAutoFit/>
            </a:bodyPr>
            <a:lstStyle/>
            <a:p>
              <a:pPr algn="ctr"/>
              <a:r>
                <a:rPr lang="en-US" b="1" dirty="0">
                  <a:solidFill>
                    <a:srgbClr val="36B8E3"/>
                  </a:solidFill>
                  <a:latin typeface="Candara" panose="020E0502030303020204" pitchFamily="34" charset="0"/>
                </a:rPr>
                <a:t>Lorem Ipsum</a:t>
              </a:r>
            </a:p>
          </p:txBody>
        </p:sp>
        <p:sp>
          <p:nvSpPr>
            <p:cNvPr id="62" name="TextBox 61"/>
            <p:cNvSpPr txBox="1"/>
            <p:nvPr/>
          </p:nvSpPr>
          <p:spPr>
            <a:xfrm>
              <a:off x="1656568" y="3362246"/>
              <a:ext cx="1790941" cy="954107"/>
            </a:xfrm>
            <a:prstGeom prst="rect">
              <a:avLst/>
            </a:prstGeom>
            <a:noFill/>
          </p:spPr>
          <p:txBody>
            <a:bodyPr wrap="square" rtlCol="0">
              <a:spAutoFit/>
            </a:bodyPr>
            <a:lstStyle/>
            <a:p>
              <a:pPr algn="ctr"/>
              <a:r>
                <a:rPr lang="en-US" sz="1400" dirty="0">
                  <a:solidFill>
                    <a:srgbClr val="707377"/>
                  </a:solidFill>
                  <a:latin typeface="Candara" panose="020E0502030303020204" pitchFamily="34" charset="0"/>
                </a:rPr>
                <a:t>Lorem ipsum dolor sit amet, consectetur adipiscing elit, sed do eiusmod tempor.</a:t>
              </a:r>
            </a:p>
          </p:txBody>
        </p:sp>
      </p:grpSp>
      <p:sp>
        <p:nvSpPr>
          <p:cNvPr id="67" name="Oval 66"/>
          <p:cNvSpPr>
            <a:spLocks noChangeAspect="1"/>
          </p:cNvSpPr>
          <p:nvPr/>
        </p:nvSpPr>
        <p:spPr>
          <a:xfrm>
            <a:off x="5962428" y="1779191"/>
            <a:ext cx="2743200" cy="2743200"/>
          </a:xfrm>
          <a:prstGeom prst="ellipse">
            <a:avLst/>
          </a:prstGeom>
          <a:noFill/>
          <a:ln w="6350">
            <a:solidFill>
              <a:srgbClr val="56595E"/>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9" name="Group 68"/>
          <p:cNvGrpSpPr/>
          <p:nvPr/>
        </p:nvGrpSpPr>
        <p:grpSpPr>
          <a:xfrm>
            <a:off x="6359998" y="2876213"/>
            <a:ext cx="1828800" cy="1323439"/>
            <a:chOff x="1619804" y="2992914"/>
            <a:chExt cx="1828800" cy="1323439"/>
          </a:xfrm>
        </p:grpSpPr>
        <p:sp>
          <p:nvSpPr>
            <p:cNvPr id="70" name="TextBox 69"/>
            <p:cNvSpPr txBox="1"/>
            <p:nvPr/>
          </p:nvSpPr>
          <p:spPr>
            <a:xfrm>
              <a:off x="1619804" y="2992914"/>
              <a:ext cx="1828800" cy="369332"/>
            </a:xfrm>
            <a:prstGeom prst="rect">
              <a:avLst/>
            </a:prstGeom>
            <a:noFill/>
          </p:spPr>
          <p:txBody>
            <a:bodyPr wrap="square" rtlCol="0">
              <a:spAutoFit/>
            </a:bodyPr>
            <a:lstStyle/>
            <a:p>
              <a:pPr algn="ctr"/>
              <a:r>
                <a:rPr lang="en-US" b="1" dirty="0">
                  <a:solidFill>
                    <a:srgbClr val="239BD3"/>
                  </a:solidFill>
                  <a:latin typeface="Candara" panose="020E0502030303020204" pitchFamily="34" charset="0"/>
                </a:rPr>
                <a:t>Lorem Ipsum</a:t>
              </a:r>
            </a:p>
          </p:txBody>
        </p:sp>
        <p:sp>
          <p:nvSpPr>
            <p:cNvPr id="71" name="TextBox 70"/>
            <p:cNvSpPr txBox="1"/>
            <p:nvPr/>
          </p:nvSpPr>
          <p:spPr>
            <a:xfrm>
              <a:off x="1656568" y="3362246"/>
              <a:ext cx="1790941" cy="954107"/>
            </a:xfrm>
            <a:prstGeom prst="rect">
              <a:avLst/>
            </a:prstGeom>
            <a:noFill/>
          </p:spPr>
          <p:txBody>
            <a:bodyPr wrap="square" rtlCol="0">
              <a:spAutoFit/>
            </a:bodyPr>
            <a:lstStyle/>
            <a:p>
              <a:pPr algn="ctr"/>
              <a:r>
                <a:rPr lang="en-US" sz="1400" dirty="0">
                  <a:solidFill>
                    <a:srgbClr val="707377"/>
                  </a:solidFill>
                  <a:latin typeface="Candara" panose="020E0502030303020204" pitchFamily="34" charset="0"/>
                </a:rPr>
                <a:t>Lorem ipsum dolor sit amet, consectetur adipiscing elit, sed do eiusmod tempor.</a:t>
              </a:r>
            </a:p>
          </p:txBody>
        </p:sp>
      </p:grpSp>
      <p:sp>
        <p:nvSpPr>
          <p:cNvPr id="74" name="Oval 73"/>
          <p:cNvSpPr>
            <a:spLocks noChangeAspect="1"/>
          </p:cNvSpPr>
          <p:nvPr/>
        </p:nvSpPr>
        <p:spPr>
          <a:xfrm>
            <a:off x="8429658" y="3421064"/>
            <a:ext cx="2743200" cy="2743200"/>
          </a:xfrm>
          <a:prstGeom prst="ellipse">
            <a:avLst/>
          </a:prstGeom>
          <a:noFill/>
          <a:ln w="6350">
            <a:solidFill>
              <a:srgbClr val="56595E"/>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9" name="Group 78"/>
          <p:cNvGrpSpPr/>
          <p:nvPr/>
        </p:nvGrpSpPr>
        <p:grpSpPr>
          <a:xfrm>
            <a:off x="8827228" y="4518086"/>
            <a:ext cx="1828800" cy="1323439"/>
            <a:chOff x="1619804" y="2992914"/>
            <a:chExt cx="1828800" cy="1323439"/>
          </a:xfrm>
        </p:grpSpPr>
        <p:sp>
          <p:nvSpPr>
            <p:cNvPr id="80" name="TextBox 79"/>
            <p:cNvSpPr txBox="1"/>
            <p:nvPr/>
          </p:nvSpPr>
          <p:spPr>
            <a:xfrm>
              <a:off x="1619804" y="2992914"/>
              <a:ext cx="1828800" cy="369332"/>
            </a:xfrm>
            <a:prstGeom prst="rect">
              <a:avLst/>
            </a:prstGeom>
            <a:noFill/>
          </p:spPr>
          <p:txBody>
            <a:bodyPr wrap="square" rtlCol="0">
              <a:spAutoFit/>
            </a:bodyPr>
            <a:lstStyle/>
            <a:p>
              <a:pPr algn="ctr"/>
              <a:r>
                <a:rPr lang="en-US" b="1" dirty="0">
                  <a:solidFill>
                    <a:srgbClr val="157EBF"/>
                  </a:solidFill>
                  <a:latin typeface="Candara" panose="020E0502030303020204" pitchFamily="34" charset="0"/>
                </a:rPr>
                <a:t>Lorem Ipsum</a:t>
              </a:r>
            </a:p>
          </p:txBody>
        </p:sp>
        <p:sp>
          <p:nvSpPr>
            <p:cNvPr id="81" name="TextBox 80"/>
            <p:cNvSpPr txBox="1"/>
            <p:nvPr/>
          </p:nvSpPr>
          <p:spPr>
            <a:xfrm>
              <a:off x="1656568" y="3362246"/>
              <a:ext cx="1790941" cy="954107"/>
            </a:xfrm>
            <a:prstGeom prst="rect">
              <a:avLst/>
            </a:prstGeom>
            <a:noFill/>
          </p:spPr>
          <p:txBody>
            <a:bodyPr wrap="square" rtlCol="0">
              <a:spAutoFit/>
            </a:bodyPr>
            <a:lstStyle/>
            <a:p>
              <a:pPr algn="ctr"/>
              <a:r>
                <a:rPr lang="en-US" sz="1400" dirty="0">
                  <a:solidFill>
                    <a:srgbClr val="707377"/>
                  </a:solidFill>
                  <a:latin typeface="Candara" panose="020E0502030303020204" pitchFamily="34" charset="0"/>
                </a:rPr>
                <a:t>Lorem ipsum dolor sit amet, consectetur adipiscing elit, sed do eiusmod tempor.</a:t>
              </a:r>
            </a:p>
          </p:txBody>
        </p:sp>
      </p:grpSp>
      <p:grpSp>
        <p:nvGrpSpPr>
          <p:cNvPr id="4" name="Group 3"/>
          <p:cNvGrpSpPr/>
          <p:nvPr/>
        </p:nvGrpSpPr>
        <p:grpSpPr>
          <a:xfrm>
            <a:off x="3341511" y="258228"/>
            <a:ext cx="5508978" cy="954108"/>
            <a:chOff x="3341511" y="258228"/>
            <a:chExt cx="5508978" cy="954108"/>
          </a:xfrm>
        </p:grpSpPr>
        <p:sp>
          <p:nvSpPr>
            <p:cNvPr id="7" name="TextBox 6"/>
            <p:cNvSpPr txBox="1"/>
            <p:nvPr/>
          </p:nvSpPr>
          <p:spPr>
            <a:xfrm>
              <a:off x="3341511" y="258228"/>
              <a:ext cx="5508978" cy="769441"/>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p:txBody>
        </p:sp>
        <p:sp>
          <p:nvSpPr>
            <p:cNvPr id="8" name="TextBox 7"/>
            <p:cNvSpPr txBox="1"/>
            <p:nvPr/>
          </p:nvSpPr>
          <p:spPr>
            <a:xfrm>
              <a:off x="4030132" y="843004"/>
              <a:ext cx="4143023" cy="369332"/>
            </a:xfrm>
            <a:prstGeom prst="rect">
              <a:avLst/>
            </a:prstGeom>
            <a:noFill/>
          </p:spPr>
          <p:txBody>
            <a:bodyPr wrap="square" rtlCol="0">
              <a:spAutoFit/>
            </a:bodyPr>
            <a:lstStyle/>
            <a:p>
              <a:pPr algn="ctr"/>
              <a:r>
                <a:rPr lang="en-US" dirty="0">
                  <a:solidFill>
                    <a:srgbClr val="707377"/>
                  </a:solidFill>
                  <a:latin typeface="Candara" panose="020E0502030303020204" pitchFamily="34" charset="0"/>
                </a:rPr>
                <a:t>Your Subtitle</a:t>
              </a:r>
            </a:p>
          </p:txBody>
        </p:sp>
      </p:grpSp>
      <p:grpSp>
        <p:nvGrpSpPr>
          <p:cNvPr id="40" name="Group 39"/>
          <p:cNvGrpSpPr/>
          <p:nvPr/>
        </p:nvGrpSpPr>
        <p:grpSpPr>
          <a:xfrm>
            <a:off x="7122398" y="2111055"/>
            <a:ext cx="423259" cy="521515"/>
            <a:chOff x="4598988" y="3263900"/>
            <a:chExt cx="444500" cy="547688"/>
          </a:xfrm>
          <a:solidFill>
            <a:srgbClr val="239BD3"/>
          </a:solidFill>
          <a:effectLst/>
        </p:grpSpPr>
        <p:sp>
          <p:nvSpPr>
            <p:cNvPr id="41" name="Freeform 9"/>
            <p:cNvSpPr>
              <a:spLocks/>
            </p:cNvSpPr>
            <p:nvPr/>
          </p:nvSpPr>
          <p:spPr bwMode="auto">
            <a:xfrm>
              <a:off x="4598988" y="3465513"/>
              <a:ext cx="444500" cy="263525"/>
            </a:xfrm>
            <a:custGeom>
              <a:avLst/>
              <a:gdLst/>
              <a:ahLst/>
              <a:cxnLst>
                <a:cxn ang="0">
                  <a:pos x="83" y="99"/>
                </a:cxn>
                <a:cxn ang="0">
                  <a:pos x="0" y="11"/>
                </a:cxn>
                <a:cxn ang="0">
                  <a:pos x="11" y="0"/>
                </a:cxn>
                <a:cxn ang="0">
                  <a:pos x="22" y="11"/>
                </a:cxn>
                <a:cxn ang="0">
                  <a:pos x="83" y="76"/>
                </a:cxn>
                <a:cxn ang="0">
                  <a:pos x="145" y="11"/>
                </a:cxn>
                <a:cxn ang="0">
                  <a:pos x="156" y="0"/>
                </a:cxn>
                <a:cxn ang="0">
                  <a:pos x="167" y="11"/>
                </a:cxn>
                <a:cxn ang="0">
                  <a:pos x="83" y="99"/>
                </a:cxn>
              </a:cxnLst>
              <a:rect l="0" t="0" r="r" b="b"/>
              <a:pathLst>
                <a:path w="167" h="99">
                  <a:moveTo>
                    <a:pt x="83" y="99"/>
                  </a:moveTo>
                  <a:cubicBezTo>
                    <a:pt x="37" y="99"/>
                    <a:pt x="0" y="59"/>
                    <a:pt x="0" y="11"/>
                  </a:cubicBezTo>
                  <a:cubicBezTo>
                    <a:pt x="0" y="5"/>
                    <a:pt x="5" y="0"/>
                    <a:pt x="11" y="0"/>
                  </a:cubicBezTo>
                  <a:cubicBezTo>
                    <a:pt x="17" y="0"/>
                    <a:pt x="22" y="5"/>
                    <a:pt x="22" y="11"/>
                  </a:cubicBezTo>
                  <a:cubicBezTo>
                    <a:pt x="22" y="47"/>
                    <a:pt x="49" y="76"/>
                    <a:pt x="83" y="76"/>
                  </a:cubicBezTo>
                  <a:cubicBezTo>
                    <a:pt x="117" y="76"/>
                    <a:pt x="145" y="47"/>
                    <a:pt x="145" y="11"/>
                  </a:cubicBezTo>
                  <a:cubicBezTo>
                    <a:pt x="145" y="5"/>
                    <a:pt x="150" y="0"/>
                    <a:pt x="156" y="0"/>
                  </a:cubicBezTo>
                  <a:cubicBezTo>
                    <a:pt x="162" y="0"/>
                    <a:pt x="167" y="5"/>
                    <a:pt x="167" y="11"/>
                  </a:cubicBezTo>
                  <a:cubicBezTo>
                    <a:pt x="167" y="59"/>
                    <a:pt x="130" y="99"/>
                    <a:pt x="83" y="9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 name="Freeform 10"/>
            <p:cNvSpPr>
              <a:spLocks/>
            </p:cNvSpPr>
            <p:nvPr/>
          </p:nvSpPr>
          <p:spPr bwMode="auto">
            <a:xfrm>
              <a:off x="4724400" y="3263900"/>
              <a:ext cx="193675" cy="374650"/>
            </a:xfrm>
            <a:custGeom>
              <a:avLst/>
              <a:gdLst/>
              <a:ahLst/>
              <a:cxnLst>
                <a:cxn ang="0">
                  <a:pos x="57" y="95"/>
                </a:cxn>
                <a:cxn ang="0">
                  <a:pos x="57" y="75"/>
                </a:cxn>
                <a:cxn ang="0">
                  <a:pos x="73" y="75"/>
                </a:cxn>
                <a:cxn ang="0">
                  <a:pos x="73" y="62"/>
                </a:cxn>
                <a:cxn ang="0">
                  <a:pos x="57" y="62"/>
                </a:cxn>
                <a:cxn ang="0">
                  <a:pos x="57" y="42"/>
                </a:cxn>
                <a:cxn ang="0">
                  <a:pos x="73" y="42"/>
                </a:cxn>
                <a:cxn ang="0">
                  <a:pos x="73" y="36"/>
                </a:cxn>
                <a:cxn ang="0">
                  <a:pos x="36" y="0"/>
                </a:cxn>
                <a:cxn ang="0">
                  <a:pos x="0" y="36"/>
                </a:cxn>
                <a:cxn ang="0">
                  <a:pos x="0" y="42"/>
                </a:cxn>
                <a:cxn ang="0">
                  <a:pos x="15" y="42"/>
                </a:cxn>
                <a:cxn ang="0">
                  <a:pos x="15" y="62"/>
                </a:cxn>
                <a:cxn ang="0">
                  <a:pos x="0" y="62"/>
                </a:cxn>
                <a:cxn ang="0">
                  <a:pos x="0" y="75"/>
                </a:cxn>
                <a:cxn ang="0">
                  <a:pos x="15" y="75"/>
                </a:cxn>
                <a:cxn ang="0">
                  <a:pos x="15" y="95"/>
                </a:cxn>
                <a:cxn ang="0">
                  <a:pos x="0" y="95"/>
                </a:cxn>
                <a:cxn ang="0">
                  <a:pos x="0" y="104"/>
                </a:cxn>
                <a:cxn ang="0">
                  <a:pos x="36" y="141"/>
                </a:cxn>
                <a:cxn ang="0">
                  <a:pos x="73" y="104"/>
                </a:cxn>
                <a:cxn ang="0">
                  <a:pos x="73" y="95"/>
                </a:cxn>
                <a:cxn ang="0">
                  <a:pos x="57" y="95"/>
                </a:cxn>
              </a:cxnLst>
              <a:rect l="0" t="0" r="r" b="b"/>
              <a:pathLst>
                <a:path w="73" h="141">
                  <a:moveTo>
                    <a:pt x="57" y="95"/>
                  </a:moveTo>
                  <a:cubicBezTo>
                    <a:pt x="57" y="75"/>
                    <a:pt x="57" y="75"/>
                    <a:pt x="57" y="75"/>
                  </a:cubicBezTo>
                  <a:cubicBezTo>
                    <a:pt x="73" y="75"/>
                    <a:pt x="73" y="75"/>
                    <a:pt x="73" y="75"/>
                  </a:cubicBezTo>
                  <a:cubicBezTo>
                    <a:pt x="73" y="62"/>
                    <a:pt x="73" y="62"/>
                    <a:pt x="73" y="62"/>
                  </a:cubicBezTo>
                  <a:cubicBezTo>
                    <a:pt x="57" y="62"/>
                    <a:pt x="57" y="62"/>
                    <a:pt x="57" y="62"/>
                  </a:cubicBezTo>
                  <a:cubicBezTo>
                    <a:pt x="57" y="42"/>
                    <a:pt x="57" y="42"/>
                    <a:pt x="57" y="42"/>
                  </a:cubicBezTo>
                  <a:cubicBezTo>
                    <a:pt x="73" y="42"/>
                    <a:pt x="73" y="42"/>
                    <a:pt x="73" y="42"/>
                  </a:cubicBezTo>
                  <a:cubicBezTo>
                    <a:pt x="73" y="36"/>
                    <a:pt x="73" y="36"/>
                    <a:pt x="73" y="36"/>
                  </a:cubicBezTo>
                  <a:cubicBezTo>
                    <a:pt x="73" y="16"/>
                    <a:pt x="57" y="0"/>
                    <a:pt x="36" y="0"/>
                  </a:cubicBezTo>
                  <a:cubicBezTo>
                    <a:pt x="16" y="0"/>
                    <a:pt x="0" y="16"/>
                    <a:pt x="0" y="36"/>
                  </a:cubicBezTo>
                  <a:cubicBezTo>
                    <a:pt x="0" y="42"/>
                    <a:pt x="0" y="42"/>
                    <a:pt x="0" y="42"/>
                  </a:cubicBezTo>
                  <a:cubicBezTo>
                    <a:pt x="15" y="42"/>
                    <a:pt x="15" y="42"/>
                    <a:pt x="15" y="42"/>
                  </a:cubicBezTo>
                  <a:cubicBezTo>
                    <a:pt x="15" y="62"/>
                    <a:pt x="15" y="62"/>
                    <a:pt x="15" y="62"/>
                  </a:cubicBezTo>
                  <a:cubicBezTo>
                    <a:pt x="0" y="62"/>
                    <a:pt x="0" y="62"/>
                    <a:pt x="0" y="62"/>
                  </a:cubicBezTo>
                  <a:cubicBezTo>
                    <a:pt x="0" y="75"/>
                    <a:pt x="0" y="75"/>
                    <a:pt x="0" y="75"/>
                  </a:cubicBezTo>
                  <a:cubicBezTo>
                    <a:pt x="15" y="75"/>
                    <a:pt x="15" y="75"/>
                    <a:pt x="15" y="75"/>
                  </a:cubicBezTo>
                  <a:cubicBezTo>
                    <a:pt x="15" y="95"/>
                    <a:pt x="15" y="95"/>
                    <a:pt x="15" y="95"/>
                  </a:cubicBezTo>
                  <a:cubicBezTo>
                    <a:pt x="0" y="95"/>
                    <a:pt x="0" y="95"/>
                    <a:pt x="0" y="95"/>
                  </a:cubicBezTo>
                  <a:cubicBezTo>
                    <a:pt x="0" y="104"/>
                    <a:pt x="0" y="104"/>
                    <a:pt x="0" y="104"/>
                  </a:cubicBezTo>
                  <a:cubicBezTo>
                    <a:pt x="0" y="125"/>
                    <a:pt x="16" y="141"/>
                    <a:pt x="36" y="141"/>
                  </a:cubicBezTo>
                  <a:cubicBezTo>
                    <a:pt x="57" y="141"/>
                    <a:pt x="73" y="125"/>
                    <a:pt x="73" y="104"/>
                  </a:cubicBezTo>
                  <a:cubicBezTo>
                    <a:pt x="73" y="95"/>
                    <a:pt x="73" y="95"/>
                    <a:pt x="73" y="95"/>
                  </a:cubicBezTo>
                  <a:lnTo>
                    <a:pt x="57" y="9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3" name="Rectangle 11"/>
            <p:cNvSpPr>
              <a:spLocks noChangeArrowheads="1"/>
            </p:cNvSpPr>
            <p:nvPr/>
          </p:nvSpPr>
          <p:spPr bwMode="auto">
            <a:xfrm>
              <a:off x="4783138" y="3705225"/>
              <a:ext cx="76200" cy="71437"/>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4" name="Rectangle 12"/>
            <p:cNvSpPr>
              <a:spLocks noChangeArrowheads="1"/>
            </p:cNvSpPr>
            <p:nvPr/>
          </p:nvSpPr>
          <p:spPr bwMode="auto">
            <a:xfrm>
              <a:off x="4684713" y="3757613"/>
              <a:ext cx="271462" cy="539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11" name="Group 10"/>
          <p:cNvGrpSpPr/>
          <p:nvPr/>
        </p:nvGrpSpPr>
        <p:grpSpPr>
          <a:xfrm>
            <a:off x="4593576" y="3794943"/>
            <a:ext cx="514352" cy="514352"/>
            <a:chOff x="3878263" y="2220913"/>
            <a:chExt cx="547687" cy="547687"/>
          </a:xfrm>
          <a:solidFill>
            <a:srgbClr val="36B8E3"/>
          </a:solidFill>
          <a:effectLst/>
        </p:grpSpPr>
        <p:sp>
          <p:nvSpPr>
            <p:cNvPr id="12" name="Freeform 14"/>
            <p:cNvSpPr>
              <a:spLocks/>
            </p:cNvSpPr>
            <p:nvPr/>
          </p:nvSpPr>
          <p:spPr bwMode="auto">
            <a:xfrm>
              <a:off x="4035425" y="2376488"/>
              <a:ext cx="115887" cy="130175"/>
            </a:xfrm>
            <a:custGeom>
              <a:avLst/>
              <a:gdLst/>
              <a:ahLst/>
              <a:cxnLst>
                <a:cxn ang="0">
                  <a:pos x="73" y="63"/>
                </a:cxn>
                <a:cxn ang="0">
                  <a:pos x="53" y="82"/>
                </a:cxn>
                <a:cxn ang="0">
                  <a:pos x="0" y="18"/>
                </a:cxn>
                <a:cxn ang="0">
                  <a:pos x="1" y="0"/>
                </a:cxn>
                <a:cxn ang="0">
                  <a:pos x="21" y="0"/>
                </a:cxn>
                <a:cxn ang="0">
                  <a:pos x="73" y="63"/>
                </a:cxn>
              </a:cxnLst>
              <a:rect l="0" t="0" r="r" b="b"/>
              <a:pathLst>
                <a:path w="73" h="82">
                  <a:moveTo>
                    <a:pt x="73" y="63"/>
                  </a:moveTo>
                  <a:lnTo>
                    <a:pt x="53" y="82"/>
                  </a:lnTo>
                  <a:lnTo>
                    <a:pt x="0" y="18"/>
                  </a:lnTo>
                  <a:lnTo>
                    <a:pt x="1" y="0"/>
                  </a:lnTo>
                  <a:lnTo>
                    <a:pt x="21" y="0"/>
                  </a:lnTo>
                  <a:lnTo>
                    <a:pt x="73" y="6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3" name="Freeform 15"/>
            <p:cNvSpPr>
              <a:spLocks/>
            </p:cNvSpPr>
            <p:nvPr/>
          </p:nvSpPr>
          <p:spPr bwMode="auto">
            <a:xfrm>
              <a:off x="4165600" y="2424113"/>
              <a:ext cx="149225" cy="87312"/>
            </a:xfrm>
            <a:custGeom>
              <a:avLst/>
              <a:gdLst/>
              <a:ahLst/>
              <a:cxnLst>
                <a:cxn ang="0">
                  <a:pos x="10" y="55"/>
                </a:cxn>
                <a:cxn ang="0">
                  <a:pos x="0" y="30"/>
                </a:cxn>
                <a:cxn ang="0">
                  <a:pos x="77" y="0"/>
                </a:cxn>
                <a:cxn ang="0">
                  <a:pos x="94" y="8"/>
                </a:cxn>
                <a:cxn ang="0">
                  <a:pos x="87" y="27"/>
                </a:cxn>
                <a:cxn ang="0">
                  <a:pos x="10" y="55"/>
                </a:cxn>
              </a:cxnLst>
              <a:rect l="0" t="0" r="r" b="b"/>
              <a:pathLst>
                <a:path w="94" h="55">
                  <a:moveTo>
                    <a:pt x="10" y="55"/>
                  </a:moveTo>
                  <a:lnTo>
                    <a:pt x="0" y="30"/>
                  </a:lnTo>
                  <a:lnTo>
                    <a:pt x="77" y="0"/>
                  </a:lnTo>
                  <a:lnTo>
                    <a:pt x="94" y="8"/>
                  </a:lnTo>
                  <a:lnTo>
                    <a:pt x="87" y="27"/>
                  </a:lnTo>
                  <a:lnTo>
                    <a:pt x="10" y="5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4" name="Freeform 16"/>
            <p:cNvSpPr>
              <a:spLocks noEditPoints="1"/>
            </p:cNvSpPr>
            <p:nvPr/>
          </p:nvSpPr>
          <p:spPr bwMode="auto">
            <a:xfrm>
              <a:off x="3878263" y="2220913"/>
              <a:ext cx="547687" cy="547687"/>
            </a:xfrm>
            <a:custGeom>
              <a:avLst/>
              <a:gdLst/>
              <a:ahLst/>
              <a:cxnLst>
                <a:cxn ang="0">
                  <a:pos x="103" y="206"/>
                </a:cxn>
                <a:cxn ang="0">
                  <a:pos x="0" y="103"/>
                </a:cxn>
                <a:cxn ang="0">
                  <a:pos x="103" y="0"/>
                </a:cxn>
                <a:cxn ang="0">
                  <a:pos x="206" y="103"/>
                </a:cxn>
                <a:cxn ang="0">
                  <a:pos x="103" y="206"/>
                </a:cxn>
                <a:cxn ang="0">
                  <a:pos x="103" y="22"/>
                </a:cxn>
                <a:cxn ang="0">
                  <a:pos x="22" y="103"/>
                </a:cxn>
                <a:cxn ang="0">
                  <a:pos x="103" y="184"/>
                </a:cxn>
                <a:cxn ang="0">
                  <a:pos x="184" y="103"/>
                </a:cxn>
                <a:cxn ang="0">
                  <a:pos x="103" y="22"/>
                </a:cxn>
              </a:cxnLst>
              <a:rect l="0" t="0" r="r" b="b"/>
              <a:pathLst>
                <a:path w="206" h="206">
                  <a:moveTo>
                    <a:pt x="103" y="206"/>
                  </a:moveTo>
                  <a:cubicBezTo>
                    <a:pt x="46" y="206"/>
                    <a:pt x="0" y="160"/>
                    <a:pt x="0" y="103"/>
                  </a:cubicBezTo>
                  <a:cubicBezTo>
                    <a:pt x="0" y="46"/>
                    <a:pt x="46" y="0"/>
                    <a:pt x="103" y="0"/>
                  </a:cubicBezTo>
                  <a:cubicBezTo>
                    <a:pt x="160" y="0"/>
                    <a:pt x="206" y="46"/>
                    <a:pt x="206" y="103"/>
                  </a:cubicBezTo>
                  <a:cubicBezTo>
                    <a:pt x="206" y="160"/>
                    <a:pt x="160" y="206"/>
                    <a:pt x="103" y="206"/>
                  </a:cubicBezTo>
                  <a:close/>
                  <a:moveTo>
                    <a:pt x="103" y="22"/>
                  </a:moveTo>
                  <a:cubicBezTo>
                    <a:pt x="58" y="22"/>
                    <a:pt x="22" y="58"/>
                    <a:pt x="22" y="103"/>
                  </a:cubicBezTo>
                  <a:cubicBezTo>
                    <a:pt x="22" y="148"/>
                    <a:pt x="58" y="184"/>
                    <a:pt x="103" y="184"/>
                  </a:cubicBezTo>
                  <a:cubicBezTo>
                    <a:pt x="148" y="184"/>
                    <a:pt x="184" y="148"/>
                    <a:pt x="184" y="103"/>
                  </a:cubicBezTo>
                  <a:cubicBezTo>
                    <a:pt x="184" y="58"/>
                    <a:pt x="148" y="22"/>
                    <a:pt x="103" y="2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5" name="Oval 17"/>
            <p:cNvSpPr>
              <a:spLocks noChangeArrowheads="1"/>
            </p:cNvSpPr>
            <p:nvPr/>
          </p:nvSpPr>
          <p:spPr bwMode="auto">
            <a:xfrm>
              <a:off x="4111625" y="2455863"/>
              <a:ext cx="79375" cy="79375"/>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6" name="Freeform 18"/>
            <p:cNvSpPr>
              <a:spLocks/>
            </p:cNvSpPr>
            <p:nvPr/>
          </p:nvSpPr>
          <p:spPr bwMode="auto">
            <a:xfrm>
              <a:off x="4135438" y="2654300"/>
              <a:ext cx="31750" cy="106362"/>
            </a:xfrm>
            <a:custGeom>
              <a:avLst/>
              <a:gdLst/>
              <a:ahLst/>
              <a:cxnLst>
                <a:cxn ang="0">
                  <a:pos x="12" y="34"/>
                </a:cxn>
                <a:cxn ang="0">
                  <a:pos x="6" y="40"/>
                </a:cxn>
                <a:cxn ang="0">
                  <a:pos x="0" y="34"/>
                </a:cxn>
                <a:cxn ang="0">
                  <a:pos x="0" y="6"/>
                </a:cxn>
                <a:cxn ang="0">
                  <a:pos x="6" y="0"/>
                </a:cxn>
                <a:cxn ang="0">
                  <a:pos x="12" y="6"/>
                </a:cxn>
                <a:cxn ang="0">
                  <a:pos x="12" y="34"/>
                </a:cxn>
              </a:cxnLst>
              <a:rect l="0" t="0" r="r" b="b"/>
              <a:pathLst>
                <a:path w="12" h="40">
                  <a:moveTo>
                    <a:pt x="12" y="34"/>
                  </a:moveTo>
                  <a:cubicBezTo>
                    <a:pt x="12" y="38"/>
                    <a:pt x="9" y="40"/>
                    <a:pt x="6" y="40"/>
                  </a:cubicBezTo>
                  <a:cubicBezTo>
                    <a:pt x="3" y="40"/>
                    <a:pt x="0" y="38"/>
                    <a:pt x="0" y="34"/>
                  </a:cubicBezTo>
                  <a:cubicBezTo>
                    <a:pt x="0" y="6"/>
                    <a:pt x="0" y="6"/>
                    <a:pt x="0" y="6"/>
                  </a:cubicBezTo>
                  <a:cubicBezTo>
                    <a:pt x="0" y="2"/>
                    <a:pt x="3" y="0"/>
                    <a:pt x="6" y="0"/>
                  </a:cubicBezTo>
                  <a:cubicBezTo>
                    <a:pt x="9" y="0"/>
                    <a:pt x="12" y="2"/>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7" name="Freeform 19"/>
            <p:cNvSpPr>
              <a:spLocks/>
            </p:cNvSpPr>
            <p:nvPr/>
          </p:nvSpPr>
          <p:spPr bwMode="auto">
            <a:xfrm>
              <a:off x="4135438" y="2230438"/>
              <a:ext cx="31750" cy="107950"/>
            </a:xfrm>
            <a:custGeom>
              <a:avLst/>
              <a:gdLst/>
              <a:ahLst/>
              <a:cxnLst>
                <a:cxn ang="0">
                  <a:pos x="12" y="34"/>
                </a:cxn>
                <a:cxn ang="0">
                  <a:pos x="6" y="41"/>
                </a:cxn>
                <a:cxn ang="0">
                  <a:pos x="0" y="34"/>
                </a:cxn>
                <a:cxn ang="0">
                  <a:pos x="0" y="6"/>
                </a:cxn>
                <a:cxn ang="0">
                  <a:pos x="6" y="0"/>
                </a:cxn>
                <a:cxn ang="0">
                  <a:pos x="12" y="6"/>
                </a:cxn>
                <a:cxn ang="0">
                  <a:pos x="12" y="34"/>
                </a:cxn>
              </a:cxnLst>
              <a:rect l="0" t="0" r="r" b="b"/>
              <a:pathLst>
                <a:path w="12" h="41">
                  <a:moveTo>
                    <a:pt x="12" y="34"/>
                  </a:moveTo>
                  <a:cubicBezTo>
                    <a:pt x="12" y="38"/>
                    <a:pt x="9" y="41"/>
                    <a:pt x="6" y="41"/>
                  </a:cubicBezTo>
                  <a:cubicBezTo>
                    <a:pt x="3" y="41"/>
                    <a:pt x="0" y="38"/>
                    <a:pt x="0" y="34"/>
                  </a:cubicBezTo>
                  <a:cubicBezTo>
                    <a:pt x="0" y="6"/>
                    <a:pt x="0" y="6"/>
                    <a:pt x="0" y="6"/>
                  </a:cubicBezTo>
                  <a:cubicBezTo>
                    <a:pt x="0" y="3"/>
                    <a:pt x="3" y="0"/>
                    <a:pt x="6" y="0"/>
                  </a:cubicBezTo>
                  <a:cubicBezTo>
                    <a:pt x="9" y="0"/>
                    <a:pt x="12" y="3"/>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8" name="Freeform 20"/>
            <p:cNvSpPr>
              <a:spLocks/>
            </p:cNvSpPr>
            <p:nvPr/>
          </p:nvSpPr>
          <p:spPr bwMode="auto">
            <a:xfrm>
              <a:off x="4308475" y="2479675"/>
              <a:ext cx="109537" cy="31750"/>
            </a:xfrm>
            <a:custGeom>
              <a:avLst/>
              <a:gdLst/>
              <a:ahLst/>
              <a:cxnLst>
                <a:cxn ang="0">
                  <a:pos x="35" y="0"/>
                </a:cxn>
                <a:cxn ang="0">
                  <a:pos x="41" y="6"/>
                </a:cxn>
                <a:cxn ang="0">
                  <a:pos x="35" y="12"/>
                </a:cxn>
                <a:cxn ang="0">
                  <a:pos x="7" y="12"/>
                </a:cxn>
                <a:cxn ang="0">
                  <a:pos x="0" y="6"/>
                </a:cxn>
                <a:cxn ang="0">
                  <a:pos x="7" y="0"/>
                </a:cxn>
                <a:cxn ang="0">
                  <a:pos x="35" y="0"/>
                </a:cxn>
              </a:cxnLst>
              <a:rect l="0" t="0" r="r" b="b"/>
              <a:pathLst>
                <a:path w="41" h="12">
                  <a:moveTo>
                    <a:pt x="35" y="0"/>
                  </a:moveTo>
                  <a:cubicBezTo>
                    <a:pt x="39" y="0"/>
                    <a:pt x="41" y="3"/>
                    <a:pt x="41" y="6"/>
                  </a:cubicBezTo>
                  <a:cubicBezTo>
                    <a:pt x="41" y="10"/>
                    <a:pt x="39" y="12"/>
                    <a:pt x="35" y="12"/>
                  </a:cubicBezTo>
                  <a:cubicBezTo>
                    <a:pt x="7" y="12"/>
                    <a:pt x="7" y="12"/>
                    <a:pt x="7" y="12"/>
                  </a:cubicBezTo>
                  <a:cubicBezTo>
                    <a:pt x="3" y="12"/>
                    <a:pt x="0" y="10"/>
                    <a:pt x="0" y="6"/>
                  </a:cubicBezTo>
                  <a:cubicBezTo>
                    <a:pt x="0" y="3"/>
                    <a:pt x="3" y="0"/>
                    <a:pt x="7" y="0"/>
                  </a:cubicBezTo>
                  <a:lnTo>
                    <a:pt x="35"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9" name="Freeform 21"/>
            <p:cNvSpPr>
              <a:spLocks/>
            </p:cNvSpPr>
            <p:nvPr/>
          </p:nvSpPr>
          <p:spPr bwMode="auto">
            <a:xfrm>
              <a:off x="3886200" y="2479675"/>
              <a:ext cx="107950" cy="31750"/>
            </a:xfrm>
            <a:custGeom>
              <a:avLst/>
              <a:gdLst/>
              <a:ahLst/>
              <a:cxnLst>
                <a:cxn ang="0">
                  <a:pos x="34" y="0"/>
                </a:cxn>
                <a:cxn ang="0">
                  <a:pos x="41" y="6"/>
                </a:cxn>
                <a:cxn ang="0">
                  <a:pos x="34" y="12"/>
                </a:cxn>
                <a:cxn ang="0">
                  <a:pos x="6" y="12"/>
                </a:cxn>
                <a:cxn ang="0">
                  <a:pos x="0" y="6"/>
                </a:cxn>
                <a:cxn ang="0">
                  <a:pos x="6" y="0"/>
                </a:cxn>
                <a:cxn ang="0">
                  <a:pos x="34" y="0"/>
                </a:cxn>
              </a:cxnLst>
              <a:rect l="0" t="0" r="r" b="b"/>
              <a:pathLst>
                <a:path w="41" h="12">
                  <a:moveTo>
                    <a:pt x="34" y="0"/>
                  </a:moveTo>
                  <a:cubicBezTo>
                    <a:pt x="38" y="0"/>
                    <a:pt x="41" y="3"/>
                    <a:pt x="41" y="6"/>
                  </a:cubicBezTo>
                  <a:cubicBezTo>
                    <a:pt x="41" y="10"/>
                    <a:pt x="38" y="12"/>
                    <a:pt x="34" y="12"/>
                  </a:cubicBezTo>
                  <a:cubicBezTo>
                    <a:pt x="6" y="12"/>
                    <a:pt x="6" y="12"/>
                    <a:pt x="6" y="12"/>
                  </a:cubicBezTo>
                  <a:cubicBezTo>
                    <a:pt x="2" y="12"/>
                    <a:pt x="0" y="10"/>
                    <a:pt x="0" y="6"/>
                  </a:cubicBezTo>
                  <a:cubicBezTo>
                    <a:pt x="0" y="3"/>
                    <a:pt x="2" y="0"/>
                    <a:pt x="6" y="0"/>
                  </a:cubicBezTo>
                  <a:lnTo>
                    <a:pt x="34"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20" name="Group 19"/>
          <p:cNvGrpSpPr/>
          <p:nvPr/>
        </p:nvGrpSpPr>
        <p:grpSpPr>
          <a:xfrm>
            <a:off x="9607276" y="3746057"/>
            <a:ext cx="304371" cy="512235"/>
            <a:chOff x="533400" y="2800350"/>
            <a:chExt cx="325437" cy="547687"/>
          </a:xfrm>
          <a:solidFill>
            <a:srgbClr val="157EBF"/>
          </a:solidFill>
          <a:effectLst/>
        </p:grpSpPr>
        <p:sp>
          <p:nvSpPr>
            <p:cNvPr id="21" name="Freeform 30"/>
            <p:cNvSpPr>
              <a:spLocks noEditPoints="1"/>
            </p:cNvSpPr>
            <p:nvPr/>
          </p:nvSpPr>
          <p:spPr bwMode="auto">
            <a:xfrm>
              <a:off x="533400" y="2800350"/>
              <a:ext cx="325437" cy="547687"/>
            </a:xfrm>
            <a:custGeom>
              <a:avLst/>
              <a:gdLst/>
              <a:ahLst/>
              <a:cxnLst>
                <a:cxn ang="0">
                  <a:pos x="104" y="0"/>
                </a:cxn>
                <a:cxn ang="0">
                  <a:pos x="18" y="0"/>
                </a:cxn>
                <a:cxn ang="0">
                  <a:pos x="0" y="17"/>
                </a:cxn>
                <a:cxn ang="0">
                  <a:pos x="0" y="189"/>
                </a:cxn>
                <a:cxn ang="0">
                  <a:pos x="18" y="206"/>
                </a:cxn>
                <a:cxn ang="0">
                  <a:pos x="104" y="206"/>
                </a:cxn>
                <a:cxn ang="0">
                  <a:pos x="122" y="189"/>
                </a:cxn>
                <a:cxn ang="0">
                  <a:pos x="122" y="17"/>
                </a:cxn>
                <a:cxn ang="0">
                  <a:pos x="104" y="0"/>
                </a:cxn>
                <a:cxn ang="0">
                  <a:pos x="47" y="12"/>
                </a:cxn>
                <a:cxn ang="0">
                  <a:pos x="75" y="12"/>
                </a:cxn>
                <a:cxn ang="0">
                  <a:pos x="77" y="15"/>
                </a:cxn>
                <a:cxn ang="0">
                  <a:pos x="75" y="18"/>
                </a:cxn>
                <a:cxn ang="0">
                  <a:pos x="47" y="18"/>
                </a:cxn>
                <a:cxn ang="0">
                  <a:pos x="45" y="15"/>
                </a:cxn>
                <a:cxn ang="0">
                  <a:pos x="47" y="12"/>
                </a:cxn>
                <a:cxn ang="0">
                  <a:pos x="61" y="203"/>
                </a:cxn>
                <a:cxn ang="0">
                  <a:pos x="53" y="196"/>
                </a:cxn>
                <a:cxn ang="0">
                  <a:pos x="61" y="188"/>
                </a:cxn>
                <a:cxn ang="0">
                  <a:pos x="69" y="196"/>
                </a:cxn>
                <a:cxn ang="0">
                  <a:pos x="61" y="203"/>
                </a:cxn>
                <a:cxn ang="0">
                  <a:pos x="109" y="181"/>
                </a:cxn>
                <a:cxn ang="0">
                  <a:pos x="13" y="181"/>
                </a:cxn>
                <a:cxn ang="0">
                  <a:pos x="13" y="25"/>
                </a:cxn>
                <a:cxn ang="0">
                  <a:pos x="109" y="25"/>
                </a:cxn>
                <a:cxn ang="0">
                  <a:pos x="109" y="181"/>
                </a:cxn>
              </a:cxnLst>
              <a:rect l="0" t="0" r="r" b="b"/>
              <a:pathLst>
                <a:path w="122" h="206">
                  <a:moveTo>
                    <a:pt x="104" y="0"/>
                  </a:moveTo>
                  <a:cubicBezTo>
                    <a:pt x="18" y="0"/>
                    <a:pt x="18" y="0"/>
                    <a:pt x="18" y="0"/>
                  </a:cubicBezTo>
                  <a:cubicBezTo>
                    <a:pt x="8" y="0"/>
                    <a:pt x="0" y="8"/>
                    <a:pt x="0" y="17"/>
                  </a:cubicBezTo>
                  <a:cubicBezTo>
                    <a:pt x="0" y="189"/>
                    <a:pt x="0" y="189"/>
                    <a:pt x="0" y="189"/>
                  </a:cubicBezTo>
                  <a:cubicBezTo>
                    <a:pt x="0" y="199"/>
                    <a:pt x="8" y="206"/>
                    <a:pt x="18" y="206"/>
                  </a:cubicBezTo>
                  <a:cubicBezTo>
                    <a:pt x="104" y="206"/>
                    <a:pt x="104" y="206"/>
                    <a:pt x="104" y="206"/>
                  </a:cubicBezTo>
                  <a:cubicBezTo>
                    <a:pt x="114" y="206"/>
                    <a:pt x="122" y="199"/>
                    <a:pt x="122" y="189"/>
                  </a:cubicBezTo>
                  <a:cubicBezTo>
                    <a:pt x="122" y="17"/>
                    <a:pt x="122" y="17"/>
                    <a:pt x="122" y="17"/>
                  </a:cubicBezTo>
                  <a:cubicBezTo>
                    <a:pt x="122" y="8"/>
                    <a:pt x="114" y="0"/>
                    <a:pt x="104" y="0"/>
                  </a:cubicBezTo>
                  <a:close/>
                  <a:moveTo>
                    <a:pt x="47" y="12"/>
                  </a:moveTo>
                  <a:cubicBezTo>
                    <a:pt x="75" y="12"/>
                    <a:pt x="75" y="12"/>
                    <a:pt x="75" y="12"/>
                  </a:cubicBezTo>
                  <a:cubicBezTo>
                    <a:pt x="76" y="12"/>
                    <a:pt x="77" y="14"/>
                    <a:pt x="77" y="15"/>
                  </a:cubicBezTo>
                  <a:cubicBezTo>
                    <a:pt x="77" y="17"/>
                    <a:pt x="76" y="18"/>
                    <a:pt x="75" y="18"/>
                  </a:cubicBezTo>
                  <a:cubicBezTo>
                    <a:pt x="47" y="18"/>
                    <a:pt x="47" y="18"/>
                    <a:pt x="47" y="18"/>
                  </a:cubicBezTo>
                  <a:cubicBezTo>
                    <a:pt x="46" y="18"/>
                    <a:pt x="45" y="17"/>
                    <a:pt x="45" y="15"/>
                  </a:cubicBezTo>
                  <a:cubicBezTo>
                    <a:pt x="45" y="14"/>
                    <a:pt x="46" y="12"/>
                    <a:pt x="47" y="12"/>
                  </a:cubicBezTo>
                  <a:close/>
                  <a:moveTo>
                    <a:pt x="61" y="203"/>
                  </a:moveTo>
                  <a:cubicBezTo>
                    <a:pt x="57" y="203"/>
                    <a:pt x="53" y="200"/>
                    <a:pt x="53" y="196"/>
                  </a:cubicBezTo>
                  <a:cubicBezTo>
                    <a:pt x="53" y="191"/>
                    <a:pt x="57" y="188"/>
                    <a:pt x="61" y="188"/>
                  </a:cubicBezTo>
                  <a:cubicBezTo>
                    <a:pt x="65" y="188"/>
                    <a:pt x="69" y="191"/>
                    <a:pt x="69" y="196"/>
                  </a:cubicBezTo>
                  <a:cubicBezTo>
                    <a:pt x="69" y="200"/>
                    <a:pt x="65" y="203"/>
                    <a:pt x="61" y="203"/>
                  </a:cubicBezTo>
                  <a:close/>
                  <a:moveTo>
                    <a:pt x="109" y="181"/>
                  </a:moveTo>
                  <a:cubicBezTo>
                    <a:pt x="13" y="181"/>
                    <a:pt x="13" y="181"/>
                    <a:pt x="13" y="181"/>
                  </a:cubicBezTo>
                  <a:cubicBezTo>
                    <a:pt x="13" y="25"/>
                    <a:pt x="13" y="25"/>
                    <a:pt x="13" y="25"/>
                  </a:cubicBezTo>
                  <a:cubicBezTo>
                    <a:pt x="109" y="25"/>
                    <a:pt x="109" y="25"/>
                    <a:pt x="109" y="25"/>
                  </a:cubicBezTo>
                  <a:lnTo>
                    <a:pt x="109" y="181"/>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2" name="Rectangle 31"/>
            <p:cNvSpPr>
              <a:spLocks noChangeArrowheads="1"/>
            </p:cNvSpPr>
            <p:nvPr/>
          </p:nvSpPr>
          <p:spPr bwMode="auto">
            <a:xfrm>
              <a:off x="600075" y="3140075"/>
              <a:ext cx="42862" cy="1174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3" name="Rectangle 32"/>
            <p:cNvSpPr>
              <a:spLocks noChangeArrowheads="1"/>
            </p:cNvSpPr>
            <p:nvPr/>
          </p:nvSpPr>
          <p:spPr bwMode="auto">
            <a:xfrm>
              <a:off x="674687" y="3095625"/>
              <a:ext cx="42862" cy="16192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4" name="Rectangle 33"/>
            <p:cNvSpPr>
              <a:spLocks noChangeArrowheads="1"/>
            </p:cNvSpPr>
            <p:nvPr/>
          </p:nvSpPr>
          <p:spPr bwMode="auto">
            <a:xfrm>
              <a:off x="749300" y="3049587"/>
              <a:ext cx="42862" cy="207962"/>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pic>
        <p:nvPicPr>
          <p:cNvPr id="45" name="Picture 4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9724227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750"/>
                                        <p:tgtEl>
                                          <p:spTgt spid="4"/>
                                        </p:tgtEl>
                                      </p:cBhvr>
                                    </p:animEffect>
                                  </p:childTnLst>
                                </p:cTn>
                              </p:par>
                            </p:childTnLst>
                          </p:cTn>
                        </p:par>
                        <p:par>
                          <p:cTn id="8" fill="hold">
                            <p:stCondLst>
                              <p:cond delay="750"/>
                            </p:stCondLst>
                            <p:childTnLst>
                              <p:par>
                                <p:cTn id="9" presetID="53" presetClass="entr" presetSubtype="528" fill="hold" grpId="0" nodeType="afterEffect">
                                  <p:stCondLst>
                                    <p:cond delay="0"/>
                                  </p:stCondLst>
                                  <p:childTnLst>
                                    <p:set>
                                      <p:cBhvr>
                                        <p:cTn id="10" dur="1" fill="hold">
                                          <p:stCondLst>
                                            <p:cond delay="0"/>
                                          </p:stCondLst>
                                        </p:cTn>
                                        <p:tgtEl>
                                          <p:spTgt spid="46"/>
                                        </p:tgtEl>
                                        <p:attrNameLst>
                                          <p:attrName>style.visibility</p:attrName>
                                        </p:attrNameLst>
                                      </p:cBhvr>
                                      <p:to>
                                        <p:strVal val="visible"/>
                                      </p:to>
                                    </p:set>
                                    <p:anim calcmode="lin" valueType="num">
                                      <p:cBhvr>
                                        <p:cTn id="11" dur="500" fill="hold"/>
                                        <p:tgtEl>
                                          <p:spTgt spid="46"/>
                                        </p:tgtEl>
                                        <p:attrNameLst>
                                          <p:attrName>ppt_w</p:attrName>
                                        </p:attrNameLst>
                                      </p:cBhvr>
                                      <p:tavLst>
                                        <p:tav tm="0">
                                          <p:val>
                                            <p:fltVal val="0"/>
                                          </p:val>
                                        </p:tav>
                                        <p:tav tm="100000">
                                          <p:val>
                                            <p:strVal val="#ppt_w"/>
                                          </p:val>
                                        </p:tav>
                                      </p:tavLst>
                                    </p:anim>
                                    <p:anim calcmode="lin" valueType="num">
                                      <p:cBhvr>
                                        <p:cTn id="12" dur="500" fill="hold"/>
                                        <p:tgtEl>
                                          <p:spTgt spid="46"/>
                                        </p:tgtEl>
                                        <p:attrNameLst>
                                          <p:attrName>ppt_h</p:attrName>
                                        </p:attrNameLst>
                                      </p:cBhvr>
                                      <p:tavLst>
                                        <p:tav tm="0">
                                          <p:val>
                                            <p:fltVal val="0"/>
                                          </p:val>
                                        </p:tav>
                                        <p:tav tm="100000">
                                          <p:val>
                                            <p:strVal val="#ppt_h"/>
                                          </p:val>
                                        </p:tav>
                                      </p:tavLst>
                                    </p:anim>
                                    <p:animEffect transition="in" filter="fade">
                                      <p:cBhvr>
                                        <p:cTn id="13" dur="500"/>
                                        <p:tgtEl>
                                          <p:spTgt spid="46"/>
                                        </p:tgtEl>
                                      </p:cBhvr>
                                    </p:animEffect>
                                    <p:anim calcmode="lin" valueType="num">
                                      <p:cBhvr>
                                        <p:cTn id="14" dur="500" fill="hold"/>
                                        <p:tgtEl>
                                          <p:spTgt spid="46"/>
                                        </p:tgtEl>
                                        <p:attrNameLst>
                                          <p:attrName>ppt_x</p:attrName>
                                        </p:attrNameLst>
                                      </p:cBhvr>
                                      <p:tavLst>
                                        <p:tav tm="0">
                                          <p:val>
                                            <p:fltVal val="0.5"/>
                                          </p:val>
                                        </p:tav>
                                        <p:tav tm="100000">
                                          <p:val>
                                            <p:strVal val="#ppt_x"/>
                                          </p:val>
                                        </p:tav>
                                      </p:tavLst>
                                    </p:anim>
                                    <p:anim calcmode="lin" valueType="num">
                                      <p:cBhvr>
                                        <p:cTn id="15" dur="500" fill="hold"/>
                                        <p:tgtEl>
                                          <p:spTgt spid="46"/>
                                        </p:tgtEl>
                                        <p:attrNameLst>
                                          <p:attrName>ppt_y</p:attrName>
                                        </p:attrNameLst>
                                      </p:cBhvr>
                                      <p:tavLst>
                                        <p:tav tm="0">
                                          <p:val>
                                            <p:fltVal val="0.5"/>
                                          </p:val>
                                        </p:tav>
                                        <p:tav tm="100000">
                                          <p:val>
                                            <p:strVal val="#ppt_y"/>
                                          </p:val>
                                        </p:tav>
                                      </p:tavLst>
                                    </p:anim>
                                  </p:childTnLst>
                                </p:cTn>
                              </p:par>
                            </p:childTnLst>
                          </p:cTn>
                        </p:par>
                        <p:par>
                          <p:cTn id="16" fill="hold">
                            <p:stCondLst>
                              <p:cond delay="1250"/>
                            </p:stCondLst>
                            <p:childTnLst>
                              <p:par>
                                <p:cTn id="17" presetID="53" presetClass="entr" presetSubtype="16" fill="hold" grpId="0" nodeType="afterEffect">
                                  <p:stCondLst>
                                    <p:cond delay="0"/>
                                  </p:stCondLst>
                                  <p:childTnLst>
                                    <p:set>
                                      <p:cBhvr>
                                        <p:cTn id="18" dur="1" fill="hold">
                                          <p:stCondLst>
                                            <p:cond delay="0"/>
                                          </p:stCondLst>
                                        </p:cTn>
                                        <p:tgtEl>
                                          <p:spTgt spid="47"/>
                                        </p:tgtEl>
                                        <p:attrNameLst>
                                          <p:attrName>style.visibility</p:attrName>
                                        </p:attrNameLst>
                                      </p:cBhvr>
                                      <p:to>
                                        <p:strVal val="visible"/>
                                      </p:to>
                                    </p:set>
                                    <p:anim calcmode="lin" valueType="num">
                                      <p:cBhvr>
                                        <p:cTn id="19" dur="500" fill="hold"/>
                                        <p:tgtEl>
                                          <p:spTgt spid="47"/>
                                        </p:tgtEl>
                                        <p:attrNameLst>
                                          <p:attrName>ppt_w</p:attrName>
                                        </p:attrNameLst>
                                      </p:cBhvr>
                                      <p:tavLst>
                                        <p:tav tm="0">
                                          <p:val>
                                            <p:fltVal val="0"/>
                                          </p:val>
                                        </p:tav>
                                        <p:tav tm="100000">
                                          <p:val>
                                            <p:strVal val="#ppt_w"/>
                                          </p:val>
                                        </p:tav>
                                      </p:tavLst>
                                    </p:anim>
                                    <p:anim calcmode="lin" valueType="num">
                                      <p:cBhvr>
                                        <p:cTn id="20" dur="500" fill="hold"/>
                                        <p:tgtEl>
                                          <p:spTgt spid="47"/>
                                        </p:tgtEl>
                                        <p:attrNameLst>
                                          <p:attrName>ppt_h</p:attrName>
                                        </p:attrNameLst>
                                      </p:cBhvr>
                                      <p:tavLst>
                                        <p:tav tm="0">
                                          <p:val>
                                            <p:fltVal val="0"/>
                                          </p:val>
                                        </p:tav>
                                        <p:tav tm="100000">
                                          <p:val>
                                            <p:strVal val="#ppt_h"/>
                                          </p:val>
                                        </p:tav>
                                      </p:tavLst>
                                    </p:anim>
                                    <p:animEffect transition="in" filter="fade">
                                      <p:cBhvr>
                                        <p:cTn id="21" dur="500"/>
                                        <p:tgtEl>
                                          <p:spTgt spid="47"/>
                                        </p:tgtEl>
                                      </p:cBhvr>
                                    </p:animEffect>
                                  </p:childTnLst>
                                </p:cTn>
                              </p:par>
                            </p:childTnLst>
                          </p:cTn>
                        </p:par>
                        <p:par>
                          <p:cTn id="22" fill="hold">
                            <p:stCondLst>
                              <p:cond delay="1750"/>
                            </p:stCondLst>
                            <p:childTnLst>
                              <p:par>
                                <p:cTn id="23" presetID="22" presetClass="entr" presetSubtype="1" fill="hold" nodeType="afterEffect">
                                  <p:stCondLst>
                                    <p:cond delay="0"/>
                                  </p:stCondLst>
                                  <p:childTnLst>
                                    <p:set>
                                      <p:cBhvr>
                                        <p:cTn id="24" dur="1" fill="hold">
                                          <p:stCondLst>
                                            <p:cond delay="0"/>
                                          </p:stCondLst>
                                        </p:cTn>
                                        <p:tgtEl>
                                          <p:spTgt spid="48"/>
                                        </p:tgtEl>
                                        <p:attrNameLst>
                                          <p:attrName>style.visibility</p:attrName>
                                        </p:attrNameLst>
                                      </p:cBhvr>
                                      <p:to>
                                        <p:strVal val="visible"/>
                                      </p:to>
                                    </p:set>
                                    <p:animEffect transition="in" filter="wipe(up)">
                                      <p:cBhvr>
                                        <p:cTn id="25" dur="750"/>
                                        <p:tgtEl>
                                          <p:spTgt spid="48"/>
                                        </p:tgtEl>
                                      </p:cBhvr>
                                    </p:animEffect>
                                  </p:childTnLst>
                                </p:cTn>
                              </p:par>
                            </p:childTnLst>
                          </p:cTn>
                        </p:par>
                        <p:par>
                          <p:cTn id="26" fill="hold">
                            <p:stCondLst>
                              <p:cond delay="2500"/>
                            </p:stCondLst>
                            <p:childTnLst>
                              <p:par>
                                <p:cTn id="27" presetID="53" presetClass="entr" presetSubtype="528" fill="hold" grpId="0" nodeType="afterEffect">
                                  <p:stCondLst>
                                    <p:cond delay="0"/>
                                  </p:stCondLst>
                                  <p:childTnLst>
                                    <p:set>
                                      <p:cBhvr>
                                        <p:cTn id="28" dur="1" fill="hold">
                                          <p:stCondLst>
                                            <p:cond delay="0"/>
                                          </p:stCondLst>
                                        </p:cTn>
                                        <p:tgtEl>
                                          <p:spTgt spid="53"/>
                                        </p:tgtEl>
                                        <p:attrNameLst>
                                          <p:attrName>style.visibility</p:attrName>
                                        </p:attrNameLst>
                                      </p:cBhvr>
                                      <p:to>
                                        <p:strVal val="visible"/>
                                      </p:to>
                                    </p:set>
                                    <p:anim calcmode="lin" valueType="num">
                                      <p:cBhvr>
                                        <p:cTn id="29" dur="500" fill="hold"/>
                                        <p:tgtEl>
                                          <p:spTgt spid="53"/>
                                        </p:tgtEl>
                                        <p:attrNameLst>
                                          <p:attrName>ppt_w</p:attrName>
                                        </p:attrNameLst>
                                      </p:cBhvr>
                                      <p:tavLst>
                                        <p:tav tm="0">
                                          <p:val>
                                            <p:fltVal val="0"/>
                                          </p:val>
                                        </p:tav>
                                        <p:tav tm="100000">
                                          <p:val>
                                            <p:strVal val="#ppt_w"/>
                                          </p:val>
                                        </p:tav>
                                      </p:tavLst>
                                    </p:anim>
                                    <p:anim calcmode="lin" valueType="num">
                                      <p:cBhvr>
                                        <p:cTn id="30" dur="500" fill="hold"/>
                                        <p:tgtEl>
                                          <p:spTgt spid="53"/>
                                        </p:tgtEl>
                                        <p:attrNameLst>
                                          <p:attrName>ppt_h</p:attrName>
                                        </p:attrNameLst>
                                      </p:cBhvr>
                                      <p:tavLst>
                                        <p:tav tm="0">
                                          <p:val>
                                            <p:fltVal val="0"/>
                                          </p:val>
                                        </p:tav>
                                        <p:tav tm="100000">
                                          <p:val>
                                            <p:strVal val="#ppt_h"/>
                                          </p:val>
                                        </p:tav>
                                      </p:tavLst>
                                    </p:anim>
                                    <p:animEffect transition="in" filter="fade">
                                      <p:cBhvr>
                                        <p:cTn id="31" dur="500"/>
                                        <p:tgtEl>
                                          <p:spTgt spid="53"/>
                                        </p:tgtEl>
                                      </p:cBhvr>
                                    </p:animEffect>
                                    <p:anim calcmode="lin" valueType="num">
                                      <p:cBhvr>
                                        <p:cTn id="32" dur="500" fill="hold"/>
                                        <p:tgtEl>
                                          <p:spTgt spid="53"/>
                                        </p:tgtEl>
                                        <p:attrNameLst>
                                          <p:attrName>ppt_x</p:attrName>
                                        </p:attrNameLst>
                                      </p:cBhvr>
                                      <p:tavLst>
                                        <p:tav tm="0">
                                          <p:val>
                                            <p:fltVal val="0.5"/>
                                          </p:val>
                                        </p:tav>
                                        <p:tav tm="100000">
                                          <p:val>
                                            <p:strVal val="#ppt_x"/>
                                          </p:val>
                                        </p:tav>
                                      </p:tavLst>
                                    </p:anim>
                                    <p:anim calcmode="lin" valueType="num">
                                      <p:cBhvr>
                                        <p:cTn id="33" dur="500" fill="hold"/>
                                        <p:tgtEl>
                                          <p:spTgt spid="53"/>
                                        </p:tgtEl>
                                        <p:attrNameLst>
                                          <p:attrName>ppt_y</p:attrName>
                                        </p:attrNameLst>
                                      </p:cBhvr>
                                      <p:tavLst>
                                        <p:tav tm="0">
                                          <p:val>
                                            <p:fltVal val="0.5"/>
                                          </p:val>
                                        </p:tav>
                                        <p:tav tm="100000">
                                          <p:val>
                                            <p:strVal val="#ppt_y"/>
                                          </p:val>
                                        </p:tav>
                                      </p:tavLst>
                                    </p:anim>
                                  </p:childTnLst>
                                </p:cTn>
                              </p:par>
                            </p:childTnLst>
                          </p:cTn>
                        </p:par>
                        <p:par>
                          <p:cTn id="34" fill="hold">
                            <p:stCondLst>
                              <p:cond delay="3000"/>
                            </p:stCondLst>
                            <p:childTnLst>
                              <p:par>
                                <p:cTn id="35" presetID="53" presetClass="entr" presetSubtype="16" fill="hold" nodeType="afterEffect">
                                  <p:stCondLst>
                                    <p:cond delay="0"/>
                                  </p:stCondLst>
                                  <p:childTnLst>
                                    <p:set>
                                      <p:cBhvr>
                                        <p:cTn id="36" dur="1" fill="hold">
                                          <p:stCondLst>
                                            <p:cond delay="0"/>
                                          </p:stCondLst>
                                        </p:cTn>
                                        <p:tgtEl>
                                          <p:spTgt spid="11"/>
                                        </p:tgtEl>
                                        <p:attrNameLst>
                                          <p:attrName>style.visibility</p:attrName>
                                        </p:attrNameLst>
                                      </p:cBhvr>
                                      <p:to>
                                        <p:strVal val="visible"/>
                                      </p:to>
                                    </p:set>
                                    <p:anim calcmode="lin" valueType="num">
                                      <p:cBhvr>
                                        <p:cTn id="37" dur="500" fill="hold"/>
                                        <p:tgtEl>
                                          <p:spTgt spid="11"/>
                                        </p:tgtEl>
                                        <p:attrNameLst>
                                          <p:attrName>ppt_w</p:attrName>
                                        </p:attrNameLst>
                                      </p:cBhvr>
                                      <p:tavLst>
                                        <p:tav tm="0">
                                          <p:val>
                                            <p:fltVal val="0"/>
                                          </p:val>
                                        </p:tav>
                                        <p:tav tm="100000">
                                          <p:val>
                                            <p:strVal val="#ppt_w"/>
                                          </p:val>
                                        </p:tav>
                                      </p:tavLst>
                                    </p:anim>
                                    <p:anim calcmode="lin" valueType="num">
                                      <p:cBhvr>
                                        <p:cTn id="38" dur="500" fill="hold"/>
                                        <p:tgtEl>
                                          <p:spTgt spid="11"/>
                                        </p:tgtEl>
                                        <p:attrNameLst>
                                          <p:attrName>ppt_h</p:attrName>
                                        </p:attrNameLst>
                                      </p:cBhvr>
                                      <p:tavLst>
                                        <p:tav tm="0">
                                          <p:val>
                                            <p:fltVal val="0"/>
                                          </p:val>
                                        </p:tav>
                                        <p:tav tm="100000">
                                          <p:val>
                                            <p:strVal val="#ppt_h"/>
                                          </p:val>
                                        </p:tav>
                                      </p:tavLst>
                                    </p:anim>
                                    <p:animEffect transition="in" filter="fade">
                                      <p:cBhvr>
                                        <p:cTn id="39" dur="500"/>
                                        <p:tgtEl>
                                          <p:spTgt spid="11"/>
                                        </p:tgtEl>
                                      </p:cBhvr>
                                    </p:animEffect>
                                  </p:childTnLst>
                                </p:cTn>
                              </p:par>
                            </p:childTnLst>
                          </p:cTn>
                        </p:par>
                        <p:par>
                          <p:cTn id="40" fill="hold">
                            <p:stCondLst>
                              <p:cond delay="3500"/>
                            </p:stCondLst>
                            <p:childTnLst>
                              <p:par>
                                <p:cTn id="41" presetID="22" presetClass="entr" presetSubtype="1" fill="hold" nodeType="afterEffect">
                                  <p:stCondLst>
                                    <p:cond delay="0"/>
                                  </p:stCondLst>
                                  <p:childTnLst>
                                    <p:set>
                                      <p:cBhvr>
                                        <p:cTn id="42" dur="1" fill="hold">
                                          <p:stCondLst>
                                            <p:cond delay="0"/>
                                          </p:stCondLst>
                                        </p:cTn>
                                        <p:tgtEl>
                                          <p:spTgt spid="56"/>
                                        </p:tgtEl>
                                        <p:attrNameLst>
                                          <p:attrName>style.visibility</p:attrName>
                                        </p:attrNameLst>
                                      </p:cBhvr>
                                      <p:to>
                                        <p:strVal val="visible"/>
                                      </p:to>
                                    </p:set>
                                    <p:animEffect transition="in" filter="wipe(up)">
                                      <p:cBhvr>
                                        <p:cTn id="43" dur="750"/>
                                        <p:tgtEl>
                                          <p:spTgt spid="56"/>
                                        </p:tgtEl>
                                      </p:cBhvr>
                                    </p:animEffect>
                                  </p:childTnLst>
                                </p:cTn>
                              </p:par>
                            </p:childTnLst>
                          </p:cTn>
                        </p:par>
                        <p:par>
                          <p:cTn id="44" fill="hold">
                            <p:stCondLst>
                              <p:cond delay="4250"/>
                            </p:stCondLst>
                            <p:childTnLst>
                              <p:par>
                                <p:cTn id="45" presetID="53" presetClass="entr" presetSubtype="528" fill="hold" grpId="0" nodeType="afterEffect">
                                  <p:stCondLst>
                                    <p:cond delay="0"/>
                                  </p:stCondLst>
                                  <p:childTnLst>
                                    <p:set>
                                      <p:cBhvr>
                                        <p:cTn id="46" dur="1" fill="hold">
                                          <p:stCondLst>
                                            <p:cond delay="0"/>
                                          </p:stCondLst>
                                        </p:cTn>
                                        <p:tgtEl>
                                          <p:spTgt spid="67"/>
                                        </p:tgtEl>
                                        <p:attrNameLst>
                                          <p:attrName>style.visibility</p:attrName>
                                        </p:attrNameLst>
                                      </p:cBhvr>
                                      <p:to>
                                        <p:strVal val="visible"/>
                                      </p:to>
                                    </p:set>
                                    <p:anim calcmode="lin" valueType="num">
                                      <p:cBhvr>
                                        <p:cTn id="47" dur="500" fill="hold"/>
                                        <p:tgtEl>
                                          <p:spTgt spid="67"/>
                                        </p:tgtEl>
                                        <p:attrNameLst>
                                          <p:attrName>ppt_w</p:attrName>
                                        </p:attrNameLst>
                                      </p:cBhvr>
                                      <p:tavLst>
                                        <p:tav tm="0">
                                          <p:val>
                                            <p:fltVal val="0"/>
                                          </p:val>
                                        </p:tav>
                                        <p:tav tm="100000">
                                          <p:val>
                                            <p:strVal val="#ppt_w"/>
                                          </p:val>
                                        </p:tav>
                                      </p:tavLst>
                                    </p:anim>
                                    <p:anim calcmode="lin" valueType="num">
                                      <p:cBhvr>
                                        <p:cTn id="48" dur="500" fill="hold"/>
                                        <p:tgtEl>
                                          <p:spTgt spid="67"/>
                                        </p:tgtEl>
                                        <p:attrNameLst>
                                          <p:attrName>ppt_h</p:attrName>
                                        </p:attrNameLst>
                                      </p:cBhvr>
                                      <p:tavLst>
                                        <p:tav tm="0">
                                          <p:val>
                                            <p:fltVal val="0"/>
                                          </p:val>
                                        </p:tav>
                                        <p:tav tm="100000">
                                          <p:val>
                                            <p:strVal val="#ppt_h"/>
                                          </p:val>
                                        </p:tav>
                                      </p:tavLst>
                                    </p:anim>
                                    <p:animEffect transition="in" filter="fade">
                                      <p:cBhvr>
                                        <p:cTn id="49" dur="500"/>
                                        <p:tgtEl>
                                          <p:spTgt spid="67"/>
                                        </p:tgtEl>
                                      </p:cBhvr>
                                    </p:animEffect>
                                    <p:anim calcmode="lin" valueType="num">
                                      <p:cBhvr>
                                        <p:cTn id="50" dur="500" fill="hold"/>
                                        <p:tgtEl>
                                          <p:spTgt spid="67"/>
                                        </p:tgtEl>
                                        <p:attrNameLst>
                                          <p:attrName>ppt_x</p:attrName>
                                        </p:attrNameLst>
                                      </p:cBhvr>
                                      <p:tavLst>
                                        <p:tav tm="0">
                                          <p:val>
                                            <p:fltVal val="0.5"/>
                                          </p:val>
                                        </p:tav>
                                        <p:tav tm="100000">
                                          <p:val>
                                            <p:strVal val="#ppt_x"/>
                                          </p:val>
                                        </p:tav>
                                      </p:tavLst>
                                    </p:anim>
                                    <p:anim calcmode="lin" valueType="num">
                                      <p:cBhvr>
                                        <p:cTn id="51" dur="500" fill="hold"/>
                                        <p:tgtEl>
                                          <p:spTgt spid="67"/>
                                        </p:tgtEl>
                                        <p:attrNameLst>
                                          <p:attrName>ppt_y</p:attrName>
                                        </p:attrNameLst>
                                      </p:cBhvr>
                                      <p:tavLst>
                                        <p:tav tm="0">
                                          <p:val>
                                            <p:fltVal val="0.5"/>
                                          </p:val>
                                        </p:tav>
                                        <p:tav tm="100000">
                                          <p:val>
                                            <p:strVal val="#ppt_y"/>
                                          </p:val>
                                        </p:tav>
                                      </p:tavLst>
                                    </p:anim>
                                  </p:childTnLst>
                                </p:cTn>
                              </p:par>
                            </p:childTnLst>
                          </p:cTn>
                        </p:par>
                        <p:par>
                          <p:cTn id="52" fill="hold">
                            <p:stCondLst>
                              <p:cond delay="4750"/>
                            </p:stCondLst>
                            <p:childTnLst>
                              <p:par>
                                <p:cTn id="53" presetID="53" presetClass="entr" presetSubtype="16" fill="hold" nodeType="afterEffect">
                                  <p:stCondLst>
                                    <p:cond delay="0"/>
                                  </p:stCondLst>
                                  <p:childTnLst>
                                    <p:set>
                                      <p:cBhvr>
                                        <p:cTn id="54" dur="1" fill="hold">
                                          <p:stCondLst>
                                            <p:cond delay="0"/>
                                          </p:stCondLst>
                                        </p:cTn>
                                        <p:tgtEl>
                                          <p:spTgt spid="40"/>
                                        </p:tgtEl>
                                        <p:attrNameLst>
                                          <p:attrName>style.visibility</p:attrName>
                                        </p:attrNameLst>
                                      </p:cBhvr>
                                      <p:to>
                                        <p:strVal val="visible"/>
                                      </p:to>
                                    </p:set>
                                    <p:anim calcmode="lin" valueType="num">
                                      <p:cBhvr>
                                        <p:cTn id="55" dur="500" fill="hold"/>
                                        <p:tgtEl>
                                          <p:spTgt spid="40"/>
                                        </p:tgtEl>
                                        <p:attrNameLst>
                                          <p:attrName>ppt_w</p:attrName>
                                        </p:attrNameLst>
                                      </p:cBhvr>
                                      <p:tavLst>
                                        <p:tav tm="0">
                                          <p:val>
                                            <p:fltVal val="0"/>
                                          </p:val>
                                        </p:tav>
                                        <p:tav tm="100000">
                                          <p:val>
                                            <p:strVal val="#ppt_w"/>
                                          </p:val>
                                        </p:tav>
                                      </p:tavLst>
                                    </p:anim>
                                    <p:anim calcmode="lin" valueType="num">
                                      <p:cBhvr>
                                        <p:cTn id="56" dur="500" fill="hold"/>
                                        <p:tgtEl>
                                          <p:spTgt spid="40"/>
                                        </p:tgtEl>
                                        <p:attrNameLst>
                                          <p:attrName>ppt_h</p:attrName>
                                        </p:attrNameLst>
                                      </p:cBhvr>
                                      <p:tavLst>
                                        <p:tav tm="0">
                                          <p:val>
                                            <p:fltVal val="0"/>
                                          </p:val>
                                        </p:tav>
                                        <p:tav tm="100000">
                                          <p:val>
                                            <p:strVal val="#ppt_h"/>
                                          </p:val>
                                        </p:tav>
                                      </p:tavLst>
                                    </p:anim>
                                    <p:animEffect transition="in" filter="fade">
                                      <p:cBhvr>
                                        <p:cTn id="57" dur="500"/>
                                        <p:tgtEl>
                                          <p:spTgt spid="40"/>
                                        </p:tgtEl>
                                      </p:cBhvr>
                                    </p:animEffect>
                                  </p:childTnLst>
                                </p:cTn>
                              </p:par>
                            </p:childTnLst>
                          </p:cTn>
                        </p:par>
                        <p:par>
                          <p:cTn id="58" fill="hold">
                            <p:stCondLst>
                              <p:cond delay="5250"/>
                            </p:stCondLst>
                            <p:childTnLst>
                              <p:par>
                                <p:cTn id="59" presetID="22" presetClass="entr" presetSubtype="1" fill="hold" nodeType="afterEffect">
                                  <p:stCondLst>
                                    <p:cond delay="0"/>
                                  </p:stCondLst>
                                  <p:childTnLst>
                                    <p:set>
                                      <p:cBhvr>
                                        <p:cTn id="60" dur="1" fill="hold">
                                          <p:stCondLst>
                                            <p:cond delay="0"/>
                                          </p:stCondLst>
                                        </p:cTn>
                                        <p:tgtEl>
                                          <p:spTgt spid="69"/>
                                        </p:tgtEl>
                                        <p:attrNameLst>
                                          <p:attrName>style.visibility</p:attrName>
                                        </p:attrNameLst>
                                      </p:cBhvr>
                                      <p:to>
                                        <p:strVal val="visible"/>
                                      </p:to>
                                    </p:set>
                                    <p:animEffect transition="in" filter="wipe(up)">
                                      <p:cBhvr>
                                        <p:cTn id="61" dur="750"/>
                                        <p:tgtEl>
                                          <p:spTgt spid="69"/>
                                        </p:tgtEl>
                                      </p:cBhvr>
                                    </p:animEffect>
                                  </p:childTnLst>
                                </p:cTn>
                              </p:par>
                            </p:childTnLst>
                          </p:cTn>
                        </p:par>
                        <p:par>
                          <p:cTn id="62" fill="hold">
                            <p:stCondLst>
                              <p:cond delay="6000"/>
                            </p:stCondLst>
                            <p:childTnLst>
                              <p:par>
                                <p:cTn id="63" presetID="53" presetClass="entr" presetSubtype="528" fill="hold" grpId="0" nodeType="afterEffect">
                                  <p:stCondLst>
                                    <p:cond delay="0"/>
                                  </p:stCondLst>
                                  <p:childTnLst>
                                    <p:set>
                                      <p:cBhvr>
                                        <p:cTn id="64" dur="1" fill="hold">
                                          <p:stCondLst>
                                            <p:cond delay="0"/>
                                          </p:stCondLst>
                                        </p:cTn>
                                        <p:tgtEl>
                                          <p:spTgt spid="74"/>
                                        </p:tgtEl>
                                        <p:attrNameLst>
                                          <p:attrName>style.visibility</p:attrName>
                                        </p:attrNameLst>
                                      </p:cBhvr>
                                      <p:to>
                                        <p:strVal val="visible"/>
                                      </p:to>
                                    </p:set>
                                    <p:anim calcmode="lin" valueType="num">
                                      <p:cBhvr>
                                        <p:cTn id="65" dur="500" fill="hold"/>
                                        <p:tgtEl>
                                          <p:spTgt spid="74"/>
                                        </p:tgtEl>
                                        <p:attrNameLst>
                                          <p:attrName>ppt_w</p:attrName>
                                        </p:attrNameLst>
                                      </p:cBhvr>
                                      <p:tavLst>
                                        <p:tav tm="0">
                                          <p:val>
                                            <p:fltVal val="0"/>
                                          </p:val>
                                        </p:tav>
                                        <p:tav tm="100000">
                                          <p:val>
                                            <p:strVal val="#ppt_w"/>
                                          </p:val>
                                        </p:tav>
                                      </p:tavLst>
                                    </p:anim>
                                    <p:anim calcmode="lin" valueType="num">
                                      <p:cBhvr>
                                        <p:cTn id="66" dur="500" fill="hold"/>
                                        <p:tgtEl>
                                          <p:spTgt spid="74"/>
                                        </p:tgtEl>
                                        <p:attrNameLst>
                                          <p:attrName>ppt_h</p:attrName>
                                        </p:attrNameLst>
                                      </p:cBhvr>
                                      <p:tavLst>
                                        <p:tav tm="0">
                                          <p:val>
                                            <p:fltVal val="0"/>
                                          </p:val>
                                        </p:tav>
                                        <p:tav tm="100000">
                                          <p:val>
                                            <p:strVal val="#ppt_h"/>
                                          </p:val>
                                        </p:tav>
                                      </p:tavLst>
                                    </p:anim>
                                    <p:animEffect transition="in" filter="fade">
                                      <p:cBhvr>
                                        <p:cTn id="67" dur="500"/>
                                        <p:tgtEl>
                                          <p:spTgt spid="74"/>
                                        </p:tgtEl>
                                      </p:cBhvr>
                                    </p:animEffect>
                                    <p:anim calcmode="lin" valueType="num">
                                      <p:cBhvr>
                                        <p:cTn id="68" dur="500" fill="hold"/>
                                        <p:tgtEl>
                                          <p:spTgt spid="74"/>
                                        </p:tgtEl>
                                        <p:attrNameLst>
                                          <p:attrName>ppt_x</p:attrName>
                                        </p:attrNameLst>
                                      </p:cBhvr>
                                      <p:tavLst>
                                        <p:tav tm="0">
                                          <p:val>
                                            <p:fltVal val="0.5"/>
                                          </p:val>
                                        </p:tav>
                                        <p:tav tm="100000">
                                          <p:val>
                                            <p:strVal val="#ppt_x"/>
                                          </p:val>
                                        </p:tav>
                                      </p:tavLst>
                                    </p:anim>
                                    <p:anim calcmode="lin" valueType="num">
                                      <p:cBhvr>
                                        <p:cTn id="69" dur="500" fill="hold"/>
                                        <p:tgtEl>
                                          <p:spTgt spid="74"/>
                                        </p:tgtEl>
                                        <p:attrNameLst>
                                          <p:attrName>ppt_y</p:attrName>
                                        </p:attrNameLst>
                                      </p:cBhvr>
                                      <p:tavLst>
                                        <p:tav tm="0">
                                          <p:val>
                                            <p:fltVal val="0.5"/>
                                          </p:val>
                                        </p:tav>
                                        <p:tav tm="100000">
                                          <p:val>
                                            <p:strVal val="#ppt_y"/>
                                          </p:val>
                                        </p:tav>
                                      </p:tavLst>
                                    </p:anim>
                                  </p:childTnLst>
                                </p:cTn>
                              </p:par>
                            </p:childTnLst>
                          </p:cTn>
                        </p:par>
                        <p:par>
                          <p:cTn id="70" fill="hold">
                            <p:stCondLst>
                              <p:cond delay="6500"/>
                            </p:stCondLst>
                            <p:childTnLst>
                              <p:par>
                                <p:cTn id="71" presetID="53" presetClass="entr" presetSubtype="16" fill="hold" nodeType="afterEffect">
                                  <p:stCondLst>
                                    <p:cond delay="0"/>
                                  </p:stCondLst>
                                  <p:childTnLst>
                                    <p:set>
                                      <p:cBhvr>
                                        <p:cTn id="72" dur="1" fill="hold">
                                          <p:stCondLst>
                                            <p:cond delay="0"/>
                                          </p:stCondLst>
                                        </p:cTn>
                                        <p:tgtEl>
                                          <p:spTgt spid="20"/>
                                        </p:tgtEl>
                                        <p:attrNameLst>
                                          <p:attrName>style.visibility</p:attrName>
                                        </p:attrNameLst>
                                      </p:cBhvr>
                                      <p:to>
                                        <p:strVal val="visible"/>
                                      </p:to>
                                    </p:set>
                                    <p:anim calcmode="lin" valueType="num">
                                      <p:cBhvr>
                                        <p:cTn id="73" dur="500" fill="hold"/>
                                        <p:tgtEl>
                                          <p:spTgt spid="20"/>
                                        </p:tgtEl>
                                        <p:attrNameLst>
                                          <p:attrName>ppt_w</p:attrName>
                                        </p:attrNameLst>
                                      </p:cBhvr>
                                      <p:tavLst>
                                        <p:tav tm="0">
                                          <p:val>
                                            <p:fltVal val="0"/>
                                          </p:val>
                                        </p:tav>
                                        <p:tav tm="100000">
                                          <p:val>
                                            <p:strVal val="#ppt_w"/>
                                          </p:val>
                                        </p:tav>
                                      </p:tavLst>
                                    </p:anim>
                                    <p:anim calcmode="lin" valueType="num">
                                      <p:cBhvr>
                                        <p:cTn id="74" dur="500" fill="hold"/>
                                        <p:tgtEl>
                                          <p:spTgt spid="20"/>
                                        </p:tgtEl>
                                        <p:attrNameLst>
                                          <p:attrName>ppt_h</p:attrName>
                                        </p:attrNameLst>
                                      </p:cBhvr>
                                      <p:tavLst>
                                        <p:tav tm="0">
                                          <p:val>
                                            <p:fltVal val="0"/>
                                          </p:val>
                                        </p:tav>
                                        <p:tav tm="100000">
                                          <p:val>
                                            <p:strVal val="#ppt_h"/>
                                          </p:val>
                                        </p:tav>
                                      </p:tavLst>
                                    </p:anim>
                                    <p:animEffect transition="in" filter="fade">
                                      <p:cBhvr>
                                        <p:cTn id="75" dur="500"/>
                                        <p:tgtEl>
                                          <p:spTgt spid="20"/>
                                        </p:tgtEl>
                                      </p:cBhvr>
                                    </p:animEffect>
                                  </p:childTnLst>
                                </p:cTn>
                              </p:par>
                            </p:childTnLst>
                          </p:cTn>
                        </p:par>
                        <p:par>
                          <p:cTn id="76" fill="hold">
                            <p:stCondLst>
                              <p:cond delay="7000"/>
                            </p:stCondLst>
                            <p:childTnLst>
                              <p:par>
                                <p:cTn id="77" presetID="22" presetClass="entr" presetSubtype="1" fill="hold" nodeType="afterEffect">
                                  <p:stCondLst>
                                    <p:cond delay="0"/>
                                  </p:stCondLst>
                                  <p:childTnLst>
                                    <p:set>
                                      <p:cBhvr>
                                        <p:cTn id="78" dur="1" fill="hold">
                                          <p:stCondLst>
                                            <p:cond delay="0"/>
                                          </p:stCondLst>
                                        </p:cTn>
                                        <p:tgtEl>
                                          <p:spTgt spid="79"/>
                                        </p:tgtEl>
                                        <p:attrNameLst>
                                          <p:attrName>style.visibility</p:attrName>
                                        </p:attrNameLst>
                                      </p:cBhvr>
                                      <p:to>
                                        <p:strVal val="visible"/>
                                      </p:to>
                                    </p:set>
                                    <p:animEffect transition="in" filter="wipe(up)">
                                      <p:cBhvr>
                                        <p:cTn id="79" dur="750"/>
                                        <p:tgtEl>
                                          <p:spTgt spid="7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 grpId="0" animBg="1"/>
      <p:bldP spid="47" grpId="0" animBg="1"/>
      <p:bldP spid="53" grpId="0" animBg="1"/>
      <p:bldP spid="67" grpId="0" animBg="1"/>
      <p:bldP spid="7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Allowed Actions:</a:t>
            </a:r>
          </a:p>
          <a:p>
            <a:r>
              <a:rPr lang="en-US" sz="1600" dirty="0">
                <a:solidFill>
                  <a:schemeClr val="bg1">
                    <a:lumMod val="95000"/>
                  </a:schemeClr>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lumMod val="95000"/>
                  </a:schemeClr>
                </a:solidFill>
              </a:rPr>
              <a:t>Not Allowed:</a:t>
            </a:r>
          </a:p>
          <a:p>
            <a:r>
              <a:rPr lang="en-US" sz="1600" dirty="0">
                <a:solidFill>
                  <a:schemeClr val="bg1">
                    <a:lumMod val="95000"/>
                  </a:schemeClr>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lumMod val="95000"/>
                  </a:schemeClr>
                </a:solidFill>
              </a:rPr>
              <a:t>Image Usage Rights:</a:t>
            </a:r>
          </a:p>
          <a:p>
            <a:r>
              <a:rPr lang="en-US" sz="1600" dirty="0">
                <a:solidFill>
                  <a:schemeClr val="bg1">
                    <a:lumMod val="95000"/>
                  </a:schemeClr>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6375712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Animations:</a:t>
            </a:r>
          </a:p>
          <a:p>
            <a:r>
              <a:rPr lang="en-US" sz="1600" dirty="0">
                <a:solidFill>
                  <a:schemeClr val="bg1">
                    <a:lumMod val="95000"/>
                  </a:schemeClr>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lumMod val="95000"/>
                </a:schemeClr>
              </a:solidFill>
            </a:endParaRPr>
          </a:p>
          <a:p>
            <a:r>
              <a:rPr lang="en-US" sz="2000" b="1" u="sng" dirty="0">
                <a:solidFill>
                  <a:schemeClr val="bg1">
                    <a:lumMod val="95000"/>
                  </a:schemeClr>
                </a:solidFill>
              </a:rPr>
              <a:t>Slide Pause:</a:t>
            </a:r>
          </a:p>
          <a:p>
            <a:r>
              <a:rPr lang="en-US" sz="1600" dirty="0">
                <a:solidFill>
                  <a:schemeClr val="bg1">
                    <a:lumMod val="95000"/>
                  </a:schemeClr>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lumMod val="95000"/>
                </a:schemeClr>
              </a:solidFill>
            </a:endParaRPr>
          </a:p>
          <a:p>
            <a:r>
              <a:rPr lang="en-US" sz="2000" b="1" u="sng" dirty="0">
                <a:solidFill>
                  <a:schemeClr val="bg1">
                    <a:lumMod val="95000"/>
                  </a:schemeClr>
                </a:solidFill>
              </a:rPr>
              <a:t>Animation Changes:</a:t>
            </a:r>
          </a:p>
          <a:p>
            <a:r>
              <a:rPr lang="en-US" sz="1600" dirty="0">
                <a:solidFill>
                  <a:schemeClr val="bg1">
                    <a:lumMod val="95000"/>
                  </a:schemeClr>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lumMod val="95000"/>
                </a:schemeClr>
              </a:solidFill>
            </a:endParaRPr>
          </a:p>
          <a:p>
            <a:r>
              <a:rPr lang="en-US" sz="2000" b="1" u="sng" dirty="0">
                <a:solidFill>
                  <a:schemeClr val="bg1">
                    <a:lumMod val="95000"/>
                  </a:schemeClr>
                </a:solidFill>
              </a:rPr>
              <a:t>Transitions:</a:t>
            </a:r>
          </a:p>
          <a:p>
            <a:r>
              <a:rPr lang="en-US" sz="1600" dirty="0">
                <a:solidFill>
                  <a:schemeClr val="bg1">
                    <a:lumMod val="95000"/>
                  </a:schemeClr>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7816191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Background Images:</a:t>
            </a:r>
          </a:p>
          <a:p>
            <a:r>
              <a:rPr lang="en-US" sz="1600" dirty="0">
                <a:solidFill>
                  <a:schemeClr val="bg1">
                    <a:lumMod val="95000"/>
                  </a:schemeClr>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lumMod val="95000"/>
                  </a:schemeClr>
                </a:solidFill>
              </a:rPr>
              <a:t>Changing Image Elements :</a:t>
            </a:r>
          </a:p>
          <a:p>
            <a:r>
              <a:rPr lang="en-US" sz="1600" dirty="0">
                <a:solidFill>
                  <a:schemeClr val="bg1">
                    <a:lumMod val="95000"/>
                  </a:schemeClr>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lumMod val="95000"/>
                  </a:schemeClr>
                </a:solidFill>
              </a:rPr>
              <a:t>Color Transparency Screen:</a:t>
            </a:r>
          </a:p>
          <a:p>
            <a:r>
              <a:rPr lang="en-US" sz="1600" dirty="0">
                <a:solidFill>
                  <a:schemeClr val="bg1">
                    <a:lumMod val="95000"/>
                  </a:schemeClr>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lumMod val="95000"/>
                  </a:schemeClr>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3603235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bg1">
                    <a:lumMod val="95000"/>
                  </a:schemeClr>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bg1">
                  <a:lumMod val="95000"/>
                </a:schemeClr>
              </a:solidFill>
            </a:endParaRPr>
          </a:p>
          <a:p>
            <a:r>
              <a:rPr lang="en-US" sz="2400" dirty="0">
                <a:solidFill>
                  <a:schemeClr val="bg1">
                    <a:lumMod val="95000"/>
                  </a:schemeClr>
                </a:solidFill>
              </a:rPr>
              <a:t>There are many ways to help get the word out:</a:t>
            </a:r>
          </a:p>
          <a:p>
            <a:pPr marL="457200" indent="-457200">
              <a:buAutoNum type="arabicParenR"/>
            </a:pPr>
            <a:r>
              <a:rPr lang="en-US" sz="2400" dirty="0">
                <a:solidFill>
                  <a:schemeClr val="bg1">
                    <a:lumMod val="95000"/>
                  </a:schemeClr>
                </a:solidFill>
              </a:rPr>
              <a:t>Social media likes and shares.</a:t>
            </a:r>
          </a:p>
          <a:p>
            <a:pPr marL="457200" indent="-457200">
              <a:buAutoNum type="arabicParenR"/>
            </a:pPr>
            <a:r>
              <a:rPr lang="en-US" sz="2400" dirty="0">
                <a:solidFill>
                  <a:schemeClr val="bg1">
                    <a:lumMod val="95000"/>
                  </a:schemeClr>
                </a:solidFill>
              </a:rPr>
              <a:t>Forum posts in communities you are already members (please do not spam).</a:t>
            </a:r>
          </a:p>
          <a:p>
            <a:pPr marL="457200" indent="-457200">
              <a:buAutoNum type="arabicParenR"/>
            </a:pPr>
            <a:r>
              <a:rPr lang="en-US" sz="2400" dirty="0">
                <a:solidFill>
                  <a:schemeClr val="bg1">
                    <a:lumMod val="95000"/>
                  </a:schemeClr>
                </a:solidFill>
              </a:rPr>
              <a:t>Telling classmates, teachers, coworkers about our PowerPoint Templates.</a:t>
            </a:r>
          </a:p>
          <a:p>
            <a:pPr marL="457200" indent="-457200">
              <a:buAutoNum type="arabicParenR"/>
            </a:pPr>
            <a:r>
              <a:rPr lang="en-US" sz="2400" dirty="0">
                <a:solidFill>
                  <a:schemeClr val="bg1">
                    <a:lumMod val="95000"/>
                  </a:schemeClr>
                </a:solidFill>
              </a:rPr>
              <a:t>Placing one of our banners on your website, blog, etc.</a:t>
            </a:r>
          </a:p>
          <a:p>
            <a:r>
              <a:rPr lang="en-US" sz="2400" dirty="0">
                <a:solidFill>
                  <a:schemeClr val="bg1">
                    <a:lumMod val="95000"/>
                  </a:schemeClr>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543859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333</TotalTime>
  <Words>1182</Words>
  <Application>Microsoft Office PowerPoint</Application>
  <PresentationFormat>Widescreen</PresentationFormat>
  <Paragraphs>49</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Candara</vt:lpstr>
      <vt:lpstr>Office Theme</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58</cp:revision>
  <dcterms:created xsi:type="dcterms:W3CDTF">2016-09-28T22:08:47Z</dcterms:created>
  <dcterms:modified xsi:type="dcterms:W3CDTF">2016-09-30T19:19:58Z</dcterms:modified>
</cp:coreProperties>
</file>