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44D7F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rgbClr val="44D7FB"/>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707377"/>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rgbClr val="36B8E3"/>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707377"/>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rgbClr val="239BD3"/>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707377"/>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noFill/>
          <a:ln w="6350">
            <a:solidFill>
              <a:srgbClr val="56595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rgbClr val="157EBF"/>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rgbClr val="707377"/>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707377"/>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rgbClr val="239BD3"/>
          </a:solidFill>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rgbClr val="36B8E3"/>
          </a:solidFill>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rgbClr val="157EBF"/>
          </a:solidFill>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72422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58</cp:revision>
  <dcterms:created xsi:type="dcterms:W3CDTF">2016-09-28T22:08:47Z</dcterms:created>
  <dcterms:modified xsi:type="dcterms:W3CDTF">2016-09-30T19:19:58Z</dcterms:modified>
</cp:coreProperties>
</file>