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4"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822083" y="1809836"/>
            <a:ext cx="4641739" cy="5109091"/>
          </a:xfrm>
          <a:prstGeom prst="rect">
            <a:avLst/>
          </a:prstGeom>
          <a:noFill/>
        </p:spPr>
        <p:txBody>
          <a:bodyPr wrap="square" rtlCol="0">
            <a:spAutoFit/>
          </a:bodyPr>
          <a:lstStyle/>
          <a:p>
            <a:r>
              <a:rPr lang="en-US" sz="1400" dirty="0">
                <a:solidFill>
                  <a:srgbClr val="62656A"/>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62656A"/>
              </a:solidFill>
              <a:latin typeface="Candara" panose="020E0502030303020204" pitchFamily="34" charset="0"/>
            </a:endParaRPr>
          </a:p>
          <a:p>
            <a:r>
              <a:rPr lang="en-US" sz="1400" dirty="0">
                <a:solidFill>
                  <a:srgbClr val="62656A"/>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62656A"/>
              </a:solidFill>
              <a:latin typeface="Candara" panose="020E0502030303020204" pitchFamily="34" charset="0"/>
            </a:endParaRPr>
          </a:p>
          <a:p>
            <a:r>
              <a:rPr lang="en-US" sz="1400" dirty="0">
                <a:solidFill>
                  <a:srgbClr val="62656A"/>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62656A"/>
              </a:solidFill>
              <a:latin typeface="Candara" panose="020E0502030303020204" pitchFamily="34" charset="0"/>
            </a:endParaRPr>
          </a:p>
          <a:p>
            <a:endParaRPr lang="en-US" sz="1400" dirty="0">
              <a:solidFill>
                <a:srgbClr val="62656A"/>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8" name="TextBox 7"/>
          <p:cNvSpPr txBox="1"/>
          <p:nvPr/>
        </p:nvSpPr>
        <p:spPr>
          <a:xfrm>
            <a:off x="6129867" y="915188"/>
            <a:ext cx="5305777" cy="5262979"/>
          </a:xfrm>
          <a:prstGeom prst="rect">
            <a:avLst/>
          </a:prstGeom>
          <a:noFill/>
        </p:spPr>
        <p:txBody>
          <a:bodyPr wrap="square" rtlCol="0">
            <a:spAutoFit/>
          </a:bodyPr>
          <a:lstStyle/>
          <a:p>
            <a:r>
              <a:rPr lang="en-US" sz="1400" dirty="0">
                <a:solidFill>
                  <a:srgbClr val="62656A"/>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62656A"/>
              </a:solidFill>
              <a:latin typeface="Candara" panose="020E0502030303020204" pitchFamily="34" charset="0"/>
            </a:endParaRPr>
          </a:p>
          <a:p>
            <a:r>
              <a:rPr lang="en-US" sz="1400" dirty="0">
                <a:solidFill>
                  <a:srgbClr val="62656A"/>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62656A"/>
              </a:solidFill>
              <a:latin typeface="Candara" panose="020E0502030303020204" pitchFamily="34" charset="0"/>
            </a:endParaRPr>
          </a:p>
          <a:p>
            <a:r>
              <a:rPr lang="en-US" sz="1400" dirty="0">
                <a:solidFill>
                  <a:srgbClr val="62656A"/>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rgbClr val="62656A"/>
              </a:solidFill>
              <a:latin typeface="Candara" panose="020E0502030303020204" pitchFamily="34" charset="0"/>
            </a:endParaRPr>
          </a:p>
          <a:p>
            <a:r>
              <a:rPr lang="en-US" sz="1400" dirty="0">
                <a:solidFill>
                  <a:srgbClr val="62656A"/>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62656A"/>
              </a:solidFill>
              <a:latin typeface="Candara" panose="020E0502030303020204" pitchFamily="34" charset="0"/>
            </a:endParaRPr>
          </a:p>
          <a:p>
            <a:r>
              <a:rPr lang="en-US" sz="1400" dirty="0">
                <a:solidFill>
                  <a:srgbClr val="62656A"/>
                </a:solidFill>
                <a:latin typeface="Candara" panose="020E0502030303020204" pitchFamily="34" charset="0"/>
              </a:rPr>
              <a:t>consectetur adipiscing elit, sed do eiusmod tempor incididunt ut labore et dolore magna aliqua. Ut enim ad minim veniam, quis nostrud exercitation. </a:t>
            </a:r>
          </a:p>
        </p:txBody>
      </p:sp>
      <p:grpSp>
        <p:nvGrpSpPr>
          <p:cNvPr id="9" name="Group 8"/>
          <p:cNvGrpSpPr/>
          <p:nvPr/>
        </p:nvGrpSpPr>
        <p:grpSpPr>
          <a:xfrm>
            <a:off x="370046" y="304456"/>
            <a:ext cx="5845156" cy="1077095"/>
            <a:chOff x="587022" y="976809"/>
            <a:chExt cx="5845156" cy="1077095"/>
          </a:xfrm>
        </p:grpSpPr>
        <p:sp>
          <p:nvSpPr>
            <p:cNvPr id="10" name="TextBox 9"/>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11" name="TextBox 10"/>
            <p:cNvSpPr txBox="1"/>
            <p:nvPr/>
          </p:nvSpPr>
          <p:spPr>
            <a:xfrm>
              <a:off x="612683" y="1684572"/>
              <a:ext cx="5819495" cy="369332"/>
            </a:xfrm>
            <a:prstGeom prst="rect">
              <a:avLst/>
            </a:prstGeom>
            <a:noFill/>
          </p:spPr>
          <p:txBody>
            <a:bodyPr wrap="square" rtlCol="0">
              <a:spAutoFit/>
            </a:bodyPr>
            <a:lstStyle/>
            <a:p>
              <a:r>
                <a:rPr lang="en-US" dirty="0">
                  <a:solidFill>
                    <a:srgbClr val="62656A"/>
                  </a:solidFill>
                  <a:latin typeface="Candara" panose="020E0502030303020204" pitchFamily="34" charset="0"/>
                </a:rPr>
                <a:t>Your Subtitle Here</a:t>
              </a:r>
            </a:p>
          </p:txBody>
        </p:sp>
      </p:grpSp>
      <p:pic>
        <p:nvPicPr>
          <p:cNvPr id="12" name="Picture 1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7166303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up)">
                                      <p:cBhvr>
                                        <p:cTn id="11" dur="1000"/>
                                        <p:tgtEl>
                                          <p:spTgt spid="7"/>
                                        </p:tgtEl>
                                      </p:cBhvr>
                                    </p:animEffect>
                                  </p:childTnLst>
                                </p:cTn>
                              </p:par>
                            </p:childTnLst>
                          </p:cTn>
                        </p:par>
                        <p:par>
                          <p:cTn id="12" fill="hold">
                            <p:stCondLst>
                              <p:cond delay="1750"/>
                            </p:stCondLst>
                            <p:childTnLst>
                              <p:par>
                                <p:cTn id="13" presetID="22" presetClass="entr" presetSubtype="1"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up)">
                                      <p:cBhvr>
                                        <p:cTn id="15"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307</TotalTime>
  <Words>1507</Words>
  <Application>Microsoft Office PowerPoint</Application>
  <PresentationFormat>Widescreen</PresentationFormat>
  <Paragraphs>56</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54</cp:revision>
  <dcterms:created xsi:type="dcterms:W3CDTF">2016-09-28T22:08:47Z</dcterms:created>
  <dcterms:modified xsi:type="dcterms:W3CDTF">2016-09-29T23:44:48Z</dcterms:modified>
</cp:coreProperties>
</file>