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973687" y="1896533"/>
            <a:ext cx="5113867" cy="2291645"/>
          </a:xfrm>
          <a:custGeom>
            <a:avLst/>
            <a:gdLst>
              <a:gd name="connsiteX0" fmla="*/ 2630310 w 5113867"/>
              <a:gd name="connsiteY0" fmla="*/ 0 h 2291645"/>
              <a:gd name="connsiteX1" fmla="*/ 5113867 w 5113867"/>
              <a:gd name="connsiteY1" fmla="*/ 0 h 2291645"/>
              <a:gd name="connsiteX2" fmla="*/ 5113867 w 5113867"/>
              <a:gd name="connsiteY2" fmla="*/ 2291645 h 2291645"/>
              <a:gd name="connsiteX3" fmla="*/ 2630310 w 5113867"/>
              <a:gd name="connsiteY3" fmla="*/ 2291645 h 2291645"/>
              <a:gd name="connsiteX4" fmla="*/ 0 w 5113867"/>
              <a:gd name="connsiteY4" fmla="*/ 0 h 2291645"/>
              <a:gd name="connsiteX5" fmla="*/ 2630309 w 5113867"/>
              <a:gd name="connsiteY5" fmla="*/ 0 h 2291645"/>
              <a:gd name="connsiteX6" fmla="*/ 2630309 w 5113867"/>
              <a:gd name="connsiteY6" fmla="*/ 2291645 h 2291645"/>
              <a:gd name="connsiteX7" fmla="*/ 0 w 5113867"/>
              <a:gd name="connsiteY7" fmla="*/ 2291645 h 22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3867" h="2291645">
                <a:moveTo>
                  <a:pt x="2630310" y="0"/>
                </a:moveTo>
                <a:lnTo>
                  <a:pt x="5113867" y="0"/>
                </a:lnTo>
                <a:lnTo>
                  <a:pt x="5113867" y="2291645"/>
                </a:lnTo>
                <a:lnTo>
                  <a:pt x="2630310" y="2291645"/>
                </a:lnTo>
                <a:close/>
                <a:moveTo>
                  <a:pt x="0" y="0"/>
                </a:moveTo>
                <a:lnTo>
                  <a:pt x="2630309" y="0"/>
                </a:lnTo>
                <a:lnTo>
                  <a:pt x="2630309" y="2291645"/>
                </a:lnTo>
                <a:lnTo>
                  <a:pt x="0" y="2291645"/>
                </a:lnTo>
                <a:close/>
              </a:path>
            </a:pathLst>
          </a:custGeom>
          <a:blipFill>
            <a:blip r:embed="rId2"/>
            <a:stretch>
              <a:fillRect/>
            </a:stretch>
          </a:blipFill>
          <a:ln w="6350">
            <a:no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85422" y="1896533"/>
            <a:ext cx="3341511" cy="4346223"/>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3598333" y="4703160"/>
            <a:ext cx="457200" cy="457200"/>
          </a:xfrm>
          <a:prstGeom prst="ellipse">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4143670"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56595E"/>
                </a:solidFill>
                <a:latin typeface="Candara" panose="020E0502030303020204" pitchFamily="34" charset="0"/>
              </a:rPr>
              <a:t>LOREM IPSUM</a:t>
            </a:r>
          </a:p>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62656A"/>
                  </a:solidFill>
                  <a:latin typeface="Candara" panose="020E0502030303020204" pitchFamily="34" charset="0"/>
                </a:rPr>
                <a:t>Your Subtitle</a:t>
              </a:r>
            </a:p>
          </p:txBody>
        </p:sp>
      </p:grpSp>
      <p:sp>
        <p:nvSpPr>
          <p:cNvPr id="16" name="Oval 15"/>
          <p:cNvSpPr>
            <a:spLocks noChangeAspect="1"/>
          </p:cNvSpPr>
          <p:nvPr/>
        </p:nvSpPr>
        <p:spPr>
          <a:xfrm>
            <a:off x="7044261" y="3981086"/>
            <a:ext cx="457200" cy="457200"/>
          </a:xfrm>
          <a:prstGeom prst="ellipse">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56595E"/>
                </a:solidFill>
                <a:latin typeface="Candara" panose="020E0502030303020204" pitchFamily="34" charset="0"/>
              </a:rPr>
              <a:t>LOREM IPSUM</a:t>
            </a:r>
          </a:p>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4"/>
            <a:stretch>
              <a:fillRect/>
            </a:stretch>
          </a:blipFill>
          <a:ln w="6350">
            <a:no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9674565" y="3981086"/>
            <a:ext cx="457200" cy="457200"/>
          </a:xfrm>
          <a:prstGeom prst="ellipse">
            <a:avLst/>
          </a:prstGeom>
          <a:solidFill>
            <a:srgbClr val="4781C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56595E"/>
                </a:solidFill>
                <a:latin typeface="Candara" panose="020E0502030303020204" pitchFamily="34" charset="0"/>
              </a:rPr>
              <a:t>LOREM IPSUM</a:t>
            </a:r>
          </a:p>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30165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2750"/>
                            </p:stCondLst>
                            <p:childTnLst>
                              <p:par>
                                <p:cTn id="25" presetID="37"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900" decel="100000" fill="hold"/>
                                        <p:tgtEl>
                                          <p:spTgt spid="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1" fill="hold">
                            <p:stCondLst>
                              <p:cond delay="3750"/>
                            </p:stCondLst>
                            <p:childTnLst>
                              <p:par>
                                <p:cTn id="32" presetID="2" presetClass="entr" presetSubtype="4"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4250"/>
                            </p:stCondLst>
                            <p:childTnLst>
                              <p:par>
                                <p:cTn id="37" presetID="22"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par>
                          <p:cTn id="40" fill="hold">
                            <p:stCondLst>
                              <p:cond delay="4750"/>
                            </p:stCondLst>
                            <p:childTnLst>
                              <p:par>
                                <p:cTn id="41" presetID="37"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900" decel="100000" fill="hold"/>
                                        <p:tgtEl>
                                          <p:spTgt spid="18"/>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7" fill="hold">
                            <p:stCondLst>
                              <p:cond delay="5750"/>
                            </p:stCondLst>
                            <p:childTnLst>
                              <p:par>
                                <p:cTn id="48" presetID="2" presetClass="entr" presetSubtype="4"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1+#ppt_h/2"/>
                                          </p:val>
                                        </p:tav>
                                        <p:tav tm="100000">
                                          <p:val>
                                            <p:strVal val="#ppt_y"/>
                                          </p:val>
                                        </p:tav>
                                      </p:tavLst>
                                    </p:anim>
                                  </p:childTnLst>
                                </p:cTn>
                              </p:par>
                            </p:childTnLst>
                          </p:cTn>
                        </p:par>
                        <p:par>
                          <p:cTn id="52" fill="hold">
                            <p:stCondLst>
                              <p:cond delay="6250"/>
                            </p:stCondLst>
                            <p:childTnLst>
                              <p:par>
                                <p:cTn id="53" presetID="22" presetClass="entr" presetSubtype="1"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0" grpId="0" animBg="1"/>
      <p:bldP spid="11" grpId="0"/>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52</cp:revision>
  <dcterms:created xsi:type="dcterms:W3CDTF">2016-09-28T22:08:47Z</dcterms:created>
  <dcterms:modified xsi:type="dcterms:W3CDTF">2016-09-29T23:40:10Z</dcterms:modified>
</cp:coreProperties>
</file>