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1989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9"/>
          <p:cNvSpPr>
            <a:spLocks/>
          </p:cNvSpPr>
          <p:nvPr/>
        </p:nvSpPr>
        <p:spPr bwMode="auto">
          <a:xfrm>
            <a:off x="3894540" y="1562475"/>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FF2B2A"/>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0"/>
          <p:cNvSpPr>
            <a:spLocks/>
          </p:cNvSpPr>
          <p:nvPr/>
        </p:nvSpPr>
        <p:spPr bwMode="auto">
          <a:xfrm>
            <a:off x="6086701" y="1555501"/>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rgbClr val="FFA80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1"/>
          <p:cNvSpPr>
            <a:spLocks/>
          </p:cNvSpPr>
          <p:nvPr/>
        </p:nvSpPr>
        <p:spPr bwMode="auto">
          <a:xfrm>
            <a:off x="5656346" y="377207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3EB8CD"/>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2"/>
          <p:cNvSpPr>
            <a:spLocks/>
          </p:cNvSpPr>
          <p:nvPr/>
        </p:nvSpPr>
        <p:spPr bwMode="auto">
          <a:xfrm>
            <a:off x="3894541" y="3326898"/>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85C401"/>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82"/>
          <p:cNvSpPr>
            <a:spLocks noChangeAspect="1" noEditPoints="1"/>
          </p:cNvSpPr>
          <p:nvPr/>
        </p:nvSpPr>
        <p:spPr bwMode="auto">
          <a:xfrm>
            <a:off x="4767647" y="4444710"/>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11"/>
          <p:cNvSpPr>
            <a:spLocks noChangeAspect="1" noEditPoints="1"/>
          </p:cNvSpPr>
          <p:nvPr/>
        </p:nvSpPr>
        <p:spPr bwMode="auto">
          <a:xfrm>
            <a:off x="6879456" y="2584097"/>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02"/>
          <p:cNvSpPr>
            <a:spLocks noChangeAspect="1" noEditPoints="1"/>
          </p:cNvSpPr>
          <p:nvPr/>
        </p:nvSpPr>
        <p:spPr bwMode="auto">
          <a:xfrm>
            <a:off x="4867595" y="257865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37"/>
          <p:cNvSpPr>
            <a:spLocks noChangeAspect="1" noEditPoints="1"/>
          </p:cNvSpPr>
          <p:nvPr/>
        </p:nvSpPr>
        <p:spPr bwMode="auto">
          <a:xfrm>
            <a:off x="6879456" y="453490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669956" y="1994950"/>
            <a:ext cx="2901725" cy="1828800"/>
            <a:chOff x="9086686" y="4524476"/>
            <a:chExt cx="3015166" cy="1059891"/>
          </a:xfrm>
        </p:grpSpPr>
        <p:sp>
          <p:nvSpPr>
            <p:cNvPr id="3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1" name="TextBox 30"/>
            <p:cNvSpPr txBox="1"/>
            <p:nvPr/>
          </p:nvSpPr>
          <p:spPr>
            <a:xfrm>
              <a:off x="9086686" y="4524476"/>
              <a:ext cx="3015166" cy="214048"/>
            </a:xfrm>
            <a:prstGeom prst="rect">
              <a:avLst/>
            </a:prstGeom>
            <a:noFill/>
          </p:spPr>
          <p:txBody>
            <a:bodyPr wrap="square" rtlCol="0">
              <a:spAutoFit/>
            </a:bodyPr>
            <a:lstStyle/>
            <a:p>
              <a:pPr algn="r"/>
              <a:r>
                <a:rPr lang="en-US" b="1" dirty="0">
                  <a:solidFill>
                    <a:srgbClr val="FF2B2A"/>
                  </a:solidFill>
                  <a:latin typeface="Candara" panose="020E0502030303020204" pitchFamily="34" charset="0"/>
                </a:rPr>
                <a:t>Lorem Ipsum</a:t>
              </a:r>
            </a:p>
          </p:txBody>
        </p:sp>
      </p:grpSp>
      <p:grpSp>
        <p:nvGrpSpPr>
          <p:cNvPr id="32" name="Group 31"/>
          <p:cNvGrpSpPr/>
          <p:nvPr/>
        </p:nvGrpSpPr>
        <p:grpSpPr>
          <a:xfrm>
            <a:off x="8632846" y="1435194"/>
            <a:ext cx="2901726" cy="1828800"/>
            <a:chOff x="9086686" y="4524476"/>
            <a:chExt cx="3015167" cy="1059891"/>
          </a:xfrm>
        </p:grpSpPr>
        <p:sp>
          <p:nvSpPr>
            <p:cNvPr id="33"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5" name="TextBox 34"/>
            <p:cNvSpPr txBox="1"/>
            <p:nvPr/>
          </p:nvSpPr>
          <p:spPr>
            <a:xfrm>
              <a:off x="9086686" y="4524476"/>
              <a:ext cx="3015166" cy="214048"/>
            </a:xfrm>
            <a:prstGeom prst="rect">
              <a:avLst/>
            </a:prstGeom>
            <a:noFill/>
          </p:spPr>
          <p:txBody>
            <a:bodyPr wrap="square" rtlCol="0">
              <a:spAutoFit/>
            </a:bodyPr>
            <a:lstStyle/>
            <a:p>
              <a:r>
                <a:rPr lang="en-US" b="1" dirty="0">
                  <a:solidFill>
                    <a:srgbClr val="FFA803"/>
                  </a:solidFill>
                  <a:latin typeface="Candara" panose="020E0502030303020204" pitchFamily="34" charset="0"/>
                </a:rPr>
                <a:t>Lorem Ipsum</a:t>
              </a:r>
            </a:p>
          </p:txBody>
        </p:sp>
      </p:grpSp>
      <p:grpSp>
        <p:nvGrpSpPr>
          <p:cNvPr id="36" name="Group 35"/>
          <p:cNvGrpSpPr/>
          <p:nvPr/>
        </p:nvGrpSpPr>
        <p:grpSpPr>
          <a:xfrm>
            <a:off x="8723638" y="4793399"/>
            <a:ext cx="2901726" cy="1828800"/>
            <a:chOff x="9086686" y="4524476"/>
            <a:chExt cx="3015167" cy="1059891"/>
          </a:xfrm>
        </p:grpSpPr>
        <p:sp>
          <p:nvSpPr>
            <p:cNvPr id="37"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8" name="TextBox 37"/>
            <p:cNvSpPr txBox="1"/>
            <p:nvPr/>
          </p:nvSpPr>
          <p:spPr>
            <a:xfrm>
              <a:off x="9086686" y="4524476"/>
              <a:ext cx="3015166" cy="214048"/>
            </a:xfrm>
            <a:prstGeom prst="rect">
              <a:avLst/>
            </a:prstGeom>
            <a:noFill/>
          </p:spPr>
          <p:txBody>
            <a:bodyPr wrap="square" rtlCol="0">
              <a:spAutoFit/>
            </a:bodyPr>
            <a:lstStyle/>
            <a:p>
              <a:r>
                <a:rPr lang="en-US" b="1" dirty="0">
                  <a:solidFill>
                    <a:srgbClr val="3EB8CD"/>
                  </a:solidFill>
                  <a:latin typeface="Candara" panose="020E0502030303020204" pitchFamily="34" charset="0"/>
                </a:rPr>
                <a:t>Lorem Ipsum</a:t>
              </a:r>
            </a:p>
          </p:txBody>
        </p:sp>
      </p:grpSp>
      <p:grpSp>
        <p:nvGrpSpPr>
          <p:cNvPr id="39" name="Group 38"/>
          <p:cNvGrpSpPr/>
          <p:nvPr/>
        </p:nvGrpSpPr>
        <p:grpSpPr>
          <a:xfrm>
            <a:off x="669955" y="4189350"/>
            <a:ext cx="2901725" cy="1828800"/>
            <a:chOff x="9086686" y="4524476"/>
            <a:chExt cx="3015166" cy="1059891"/>
          </a:xfrm>
        </p:grpSpPr>
        <p:sp>
          <p:nvSpPr>
            <p:cNvPr id="4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41" name="TextBox 40"/>
            <p:cNvSpPr txBox="1"/>
            <p:nvPr/>
          </p:nvSpPr>
          <p:spPr>
            <a:xfrm>
              <a:off x="9086686" y="4524476"/>
              <a:ext cx="3015166" cy="214048"/>
            </a:xfrm>
            <a:prstGeom prst="rect">
              <a:avLst/>
            </a:prstGeom>
            <a:noFill/>
          </p:spPr>
          <p:txBody>
            <a:bodyPr wrap="square" rtlCol="0">
              <a:spAutoFit/>
            </a:bodyPr>
            <a:lstStyle/>
            <a:p>
              <a:pPr algn="r"/>
              <a:r>
                <a:rPr lang="en-US" b="1" dirty="0">
                  <a:solidFill>
                    <a:srgbClr val="85C401"/>
                  </a:solidFill>
                  <a:latin typeface="Candara" panose="020E0502030303020204" pitchFamily="34" charset="0"/>
                </a:rPr>
                <a:t>Lorem Ipsum</a:t>
              </a:r>
            </a:p>
          </p:txBody>
        </p:sp>
      </p:grpSp>
      <p:grpSp>
        <p:nvGrpSpPr>
          <p:cNvPr id="45" name="Group 44"/>
          <p:cNvGrpSpPr/>
          <p:nvPr/>
        </p:nvGrpSpPr>
        <p:grpSpPr>
          <a:xfrm>
            <a:off x="370046" y="304456"/>
            <a:ext cx="5845156" cy="1077095"/>
            <a:chOff x="587022" y="976809"/>
            <a:chExt cx="5845156" cy="1077095"/>
          </a:xfrm>
        </p:grpSpPr>
        <p:sp>
          <p:nvSpPr>
            <p:cNvPr id="50" name="TextBox 4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51" name="TextBox 50"/>
            <p:cNvSpPr txBox="1"/>
            <p:nvPr/>
          </p:nvSpPr>
          <p:spPr>
            <a:xfrm>
              <a:off x="612683" y="1684572"/>
              <a:ext cx="5819495" cy="369332"/>
            </a:xfrm>
            <a:prstGeom prst="rect">
              <a:avLst/>
            </a:prstGeom>
            <a:noFill/>
          </p:spPr>
          <p:txBody>
            <a:bodyPr wrap="square" rtlCol="0">
              <a:spAutoFit/>
            </a:bodyPr>
            <a:lstStyle/>
            <a:p>
              <a:r>
                <a:rPr lang="en-US" dirty="0">
                  <a:solidFill>
                    <a:srgbClr val="62656A"/>
                  </a:solidFill>
                  <a:latin typeface="Candara" panose="020E0502030303020204" pitchFamily="34" charset="0"/>
                </a:rPr>
                <a:t>Your Subtitle</a:t>
              </a:r>
            </a:p>
          </p:txBody>
        </p:sp>
      </p:grpSp>
      <p:sp>
        <p:nvSpPr>
          <p:cNvPr id="54" name="Oval 53"/>
          <p:cNvSpPr>
            <a:spLocks noChangeAspect="1"/>
          </p:cNvSpPr>
          <p:nvPr/>
        </p:nvSpPr>
        <p:spPr>
          <a:xfrm>
            <a:off x="5127648" y="2837137"/>
            <a:ext cx="1920240" cy="192024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24558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2750"/>
                            </p:stCondLst>
                            <p:childTnLst>
                              <p:par>
                                <p:cTn id="30" presetID="2" presetClass="entr" presetSubtype="3"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1+#ppt_w/2"/>
                                          </p:val>
                                        </p:tav>
                                        <p:tav tm="100000">
                                          <p:val>
                                            <p:strVal val="#ppt_x"/>
                                          </p:val>
                                        </p:tav>
                                      </p:tavLst>
                                    </p:anim>
                                    <p:anim calcmode="lin" valueType="num">
                                      <p:cBhvr additive="base">
                                        <p:cTn id="33" dur="500" fill="hold"/>
                                        <p:tgtEl>
                                          <p:spTgt spid="47"/>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4250"/>
                            </p:stCondLst>
                            <p:childTnLst>
                              <p:par>
                                <p:cTn id="45" presetID="2" presetClass="entr" presetSubtype="6"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par>
                          <p:cTn id="49" fill="hold">
                            <p:stCondLst>
                              <p:cond delay="475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8"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500"/>
                                        <p:tgtEl>
                                          <p:spTgt spid="36"/>
                                        </p:tgtEl>
                                      </p:cBhvr>
                                    </p:animEffect>
                                  </p:childTnLst>
                                </p:cTn>
                              </p:par>
                            </p:childTnLst>
                          </p:cTn>
                        </p:par>
                        <p:par>
                          <p:cTn id="59" fill="hold">
                            <p:stCondLst>
                              <p:cond delay="5750"/>
                            </p:stCondLst>
                            <p:childTnLst>
                              <p:par>
                                <p:cTn id="60" presetID="2" presetClass="entr" presetSubtype="12"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childTnLst>
                          </p:cTn>
                        </p:par>
                        <p:par>
                          <p:cTn id="70" fill="hold">
                            <p:stCondLst>
                              <p:cond delay="6750"/>
                            </p:stCondLst>
                            <p:childTnLst>
                              <p:par>
                                <p:cTn id="71" presetID="22"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right)">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64" grpId="0" animBg="1"/>
      <p:bldP spid="65" grpId="0" animBg="1"/>
      <p:bldP spid="27" grpId="0" animBg="1"/>
      <p:bldP spid="28"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1242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51</cp:revision>
  <dcterms:created xsi:type="dcterms:W3CDTF">2016-09-28T22:08:47Z</dcterms:created>
  <dcterms:modified xsi:type="dcterms:W3CDTF">2016-09-29T23:36:26Z</dcterms:modified>
</cp:coreProperties>
</file>