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064000" y="1"/>
            <a:ext cx="8127999"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64001" y="1"/>
            <a:ext cx="2054578"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83486" y="3096999"/>
            <a:ext cx="5272247" cy="1169551"/>
          </a:xfrm>
          <a:prstGeom prst="rect">
            <a:avLst/>
          </a:prstGeom>
          <a:noFill/>
        </p:spPr>
        <p:txBody>
          <a:bodyPr wrap="square" rtlCol="0">
            <a:spAutoFit/>
          </a:bodyPr>
          <a:lstStyle/>
          <a:p>
            <a:r>
              <a:rPr lang="en-US" sz="1400" dirty="0">
                <a:solidFill>
                  <a:srgbClr val="62656A"/>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rgbClr val="62656A"/>
              </a:solidFill>
              <a:latin typeface="Candara" panose="020E0502030303020204" pitchFamily="34" charset="0"/>
            </a:endParaRPr>
          </a:p>
        </p:txBody>
      </p:sp>
      <p:sp>
        <p:nvSpPr>
          <p:cNvPr id="11" name="TextBox 10"/>
          <p:cNvSpPr txBox="1"/>
          <p:nvPr/>
        </p:nvSpPr>
        <p:spPr>
          <a:xfrm>
            <a:off x="383486" y="4604066"/>
            <a:ext cx="5272247" cy="738664"/>
          </a:xfrm>
          <a:prstGeom prst="rect">
            <a:avLst/>
          </a:prstGeom>
          <a:noFill/>
        </p:spPr>
        <p:txBody>
          <a:bodyPr wrap="square" rtlCol="0">
            <a:spAutoFit/>
          </a:bodyPr>
          <a:lstStyle/>
          <a:p>
            <a:r>
              <a:rPr lang="en-US" sz="1400" dirty="0">
                <a:solidFill>
                  <a:srgbClr val="62656A"/>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rgbClr val="62656A"/>
              </a:solidFill>
              <a:latin typeface="Candara" panose="020E0502030303020204" pitchFamily="34" charset="0"/>
            </a:endParaRPr>
          </a:p>
        </p:txBody>
      </p:sp>
      <p:sp>
        <p:nvSpPr>
          <p:cNvPr id="9" name="TextBox 8"/>
          <p:cNvSpPr txBox="1"/>
          <p:nvPr/>
        </p:nvSpPr>
        <p:spPr>
          <a:xfrm>
            <a:off x="383486" y="1421527"/>
            <a:ext cx="2958025" cy="144655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pic>
        <p:nvPicPr>
          <p:cNvPr id="7" name="Picture 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995623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right)">
                                      <p:cBhvr>
                                        <p:cTn id="11" dur="1000"/>
                                        <p:tgtEl>
                                          <p:spTgt spid="13"/>
                                        </p:tgtEl>
                                      </p:cBhvr>
                                    </p:animEffect>
                                  </p:childTnLst>
                                </p:cTn>
                              </p:par>
                            </p:childTnLst>
                          </p:cTn>
                        </p:par>
                        <p:par>
                          <p:cTn id="12" fill="hold">
                            <p:stCondLst>
                              <p:cond delay="1750"/>
                            </p:stCondLst>
                            <p:childTnLst>
                              <p:par>
                                <p:cTn id="13" presetID="2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left)">
                                      <p:cBhvr>
                                        <p:cTn id="15" dur="500"/>
                                        <p:tgtEl>
                                          <p:spTgt spid="12"/>
                                        </p:tgtEl>
                                      </p:cBhvr>
                                    </p:animEffect>
                                  </p:childTnLst>
                                </p:cTn>
                              </p:par>
                            </p:childTnLst>
                          </p:cTn>
                        </p:par>
                        <p:par>
                          <p:cTn id="16" fill="hold">
                            <p:stCondLst>
                              <p:cond delay="2250"/>
                            </p:stCondLst>
                            <p:childTnLst>
                              <p:par>
                                <p:cTn id="17" presetID="42"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par>
                          <p:cTn id="22" fill="hold">
                            <p:stCondLst>
                              <p:cond delay="3250"/>
                            </p:stCondLst>
                            <p:childTnLst>
                              <p:par>
                                <p:cTn id="23" presetID="42" presetClass="entr" presetSubtype="0"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P spid="10" grpId="0"/>
      <p:bldP spid="11"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TotalTime>
  <Words>1198</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50</cp:revision>
  <dcterms:created xsi:type="dcterms:W3CDTF">2016-09-28T22:08:47Z</dcterms:created>
  <dcterms:modified xsi:type="dcterms:W3CDTF">2016-09-29T23:33:30Z</dcterms:modified>
</cp:coreProperties>
</file>