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lides.sage-fox.com/" TargetMode="External"/><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 Id="rId9"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77669" y="1890027"/>
            <a:ext cx="1598508" cy="1546577"/>
          </a:xfrm>
          <a:prstGeom prst="rect">
            <a:avLst/>
          </a:prstGeom>
          <a:blipFill>
            <a:blip r:embed="rId2"/>
            <a:stretch>
              <a:fillRect/>
            </a:stretch>
          </a:blipFill>
          <a:ln w="6350">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4644019" y="1890026"/>
            <a:ext cx="1598508" cy="1546577"/>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8010369" y="1890026"/>
            <a:ext cx="1598508" cy="1546577"/>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2960844" y="3493048"/>
            <a:ext cx="1598508" cy="1546577"/>
          </a:xfrm>
          <a:prstGeom prst="rect">
            <a:avLst/>
          </a:prstGeom>
          <a:blipFill>
            <a:blip r:embed="rId5"/>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6327194" y="3493048"/>
            <a:ext cx="1598508" cy="1546577"/>
          </a:xfrm>
          <a:prstGeom prst="rect">
            <a:avLst/>
          </a:prstGeom>
          <a:blipFill>
            <a:blip r:embed="rId6"/>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9704833" y="3508142"/>
            <a:ext cx="1598508" cy="1546577"/>
          </a:xfrm>
          <a:prstGeom prst="rect">
            <a:avLst/>
          </a:prstGeom>
          <a:blipFill>
            <a:blip r:embed="rId7"/>
            <a:stretch>
              <a:fillRect/>
            </a:stretch>
          </a:blip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p:cNvGrpSpPr/>
          <p:nvPr/>
        </p:nvGrpSpPr>
        <p:grpSpPr>
          <a:xfrm>
            <a:off x="2960844" y="1890026"/>
            <a:ext cx="1598508" cy="1546577"/>
            <a:chOff x="3124535" y="1946472"/>
            <a:chExt cx="1598508" cy="1546577"/>
          </a:xfrm>
        </p:grpSpPr>
        <p:sp>
          <p:nvSpPr>
            <p:cNvPr id="15" name="Rectangle 14"/>
            <p:cNvSpPr/>
            <p:nvPr/>
          </p:nvSpPr>
          <p:spPr>
            <a:xfrm>
              <a:off x="3124535" y="1946472"/>
              <a:ext cx="1598508" cy="1546577"/>
            </a:xfrm>
            <a:prstGeom prst="rect">
              <a:avLst/>
            </a:prstGeom>
            <a:solidFill>
              <a:srgbClr val="FFA80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 Box 10"/>
            <p:cNvSpPr txBox="1">
              <a:spLocks noChangeArrowheads="1"/>
            </p:cNvSpPr>
            <p:nvPr/>
          </p:nvSpPr>
          <p:spPr bwMode="auto">
            <a:xfrm>
              <a:off x="3255487"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10" name="Group 9"/>
          <p:cNvGrpSpPr/>
          <p:nvPr/>
        </p:nvGrpSpPr>
        <p:grpSpPr>
          <a:xfrm>
            <a:off x="370046" y="304456"/>
            <a:ext cx="5845156" cy="1077095"/>
            <a:chOff x="587022" y="976809"/>
            <a:chExt cx="5845156" cy="1077095"/>
          </a:xfrm>
        </p:grpSpPr>
        <p:sp>
          <p:nvSpPr>
            <p:cNvPr id="11" name="TextBox 10"/>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2" name="TextBox 11"/>
            <p:cNvSpPr txBox="1"/>
            <p:nvPr/>
          </p:nvSpPr>
          <p:spPr>
            <a:xfrm>
              <a:off x="612683" y="1684572"/>
              <a:ext cx="5819495" cy="369332"/>
            </a:xfrm>
            <a:prstGeom prst="rect">
              <a:avLst/>
            </a:prstGeom>
            <a:noFill/>
          </p:spPr>
          <p:txBody>
            <a:bodyPr wrap="square" rtlCol="0">
              <a:spAutoFit/>
            </a:bodyPr>
            <a:lstStyle/>
            <a:p>
              <a:r>
                <a:rPr lang="en-US" dirty="0">
                  <a:solidFill>
                    <a:srgbClr val="65686D"/>
                  </a:solidFill>
                  <a:latin typeface="Candara" panose="020E0502030303020204" pitchFamily="34" charset="0"/>
                </a:rPr>
                <a:t>Your Subtitle</a:t>
              </a:r>
            </a:p>
          </p:txBody>
        </p:sp>
      </p:grpSp>
      <p:sp>
        <p:nvSpPr>
          <p:cNvPr id="14" name="TextBox 13"/>
          <p:cNvSpPr txBox="1"/>
          <p:nvPr/>
        </p:nvSpPr>
        <p:spPr>
          <a:xfrm>
            <a:off x="1907822" y="5363321"/>
            <a:ext cx="8139289" cy="738664"/>
          </a:xfrm>
          <a:prstGeom prst="rect">
            <a:avLst/>
          </a:prstGeom>
          <a:noFill/>
        </p:spPr>
        <p:txBody>
          <a:bodyPr wrap="square" rtlCol="0">
            <a:spAutoFit/>
          </a:bodyPr>
          <a:lstStyle/>
          <a:p>
            <a:r>
              <a:rPr lang="en-US" sz="1400" dirty="0">
                <a:solidFill>
                  <a:srgbClr val="65686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65686D"/>
              </a:solidFill>
              <a:latin typeface="Candara" panose="020E0502030303020204" pitchFamily="34" charset="0"/>
            </a:endParaRPr>
          </a:p>
        </p:txBody>
      </p:sp>
      <p:grpSp>
        <p:nvGrpSpPr>
          <p:cNvPr id="31" name="Group 30"/>
          <p:cNvGrpSpPr/>
          <p:nvPr/>
        </p:nvGrpSpPr>
        <p:grpSpPr>
          <a:xfrm>
            <a:off x="6327194" y="1890026"/>
            <a:ext cx="1598508" cy="1546577"/>
            <a:chOff x="6310262" y="1946472"/>
            <a:chExt cx="1598508" cy="1546577"/>
          </a:xfrm>
        </p:grpSpPr>
        <p:sp>
          <p:nvSpPr>
            <p:cNvPr id="17" name="Rectangle 16"/>
            <p:cNvSpPr/>
            <p:nvPr/>
          </p:nvSpPr>
          <p:spPr>
            <a:xfrm>
              <a:off x="6310262" y="1946472"/>
              <a:ext cx="1598508" cy="1546577"/>
            </a:xfrm>
            <a:prstGeom prst="rect">
              <a:avLst/>
            </a:prstGeom>
            <a:solidFill>
              <a:srgbClr val="3EB8C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p:cNvSpPr txBox="1">
              <a:spLocks noChangeArrowheads="1"/>
            </p:cNvSpPr>
            <p:nvPr/>
          </p:nvSpPr>
          <p:spPr bwMode="auto">
            <a:xfrm>
              <a:off x="6441214" y="206760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2" name="Group 31"/>
          <p:cNvGrpSpPr/>
          <p:nvPr/>
        </p:nvGrpSpPr>
        <p:grpSpPr>
          <a:xfrm>
            <a:off x="9693544" y="1890026"/>
            <a:ext cx="1598508" cy="1546577"/>
            <a:chOff x="9507278" y="1946472"/>
            <a:chExt cx="1598508" cy="1546577"/>
          </a:xfrm>
        </p:grpSpPr>
        <p:sp>
          <p:nvSpPr>
            <p:cNvPr id="19" name="Rectangle 18"/>
            <p:cNvSpPr/>
            <p:nvPr/>
          </p:nvSpPr>
          <p:spPr>
            <a:xfrm>
              <a:off x="9507278" y="1946472"/>
              <a:ext cx="1598508" cy="1546577"/>
            </a:xfrm>
            <a:prstGeom prst="rect">
              <a:avLst/>
            </a:prstGeom>
            <a:solidFill>
              <a:srgbClr val="4781C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 Box 10"/>
            <p:cNvSpPr txBox="1">
              <a:spLocks noChangeArrowheads="1"/>
            </p:cNvSpPr>
            <p:nvPr/>
          </p:nvSpPr>
          <p:spPr bwMode="auto">
            <a:xfrm>
              <a:off x="9638230" y="2067605"/>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3" name="Group 32"/>
          <p:cNvGrpSpPr/>
          <p:nvPr/>
        </p:nvGrpSpPr>
        <p:grpSpPr>
          <a:xfrm>
            <a:off x="1277669" y="3493048"/>
            <a:ext cx="1598508" cy="1546577"/>
            <a:chOff x="1526027" y="3493048"/>
            <a:chExt cx="1598508" cy="1546577"/>
          </a:xfrm>
        </p:grpSpPr>
        <p:sp>
          <p:nvSpPr>
            <p:cNvPr id="20" name="Rectangle 19"/>
            <p:cNvSpPr/>
            <p:nvPr/>
          </p:nvSpPr>
          <p:spPr>
            <a:xfrm>
              <a:off x="1526027" y="3493048"/>
              <a:ext cx="1598508" cy="1546577"/>
            </a:xfrm>
            <a:prstGeom prst="rect">
              <a:avLst/>
            </a:prstGeom>
            <a:solidFill>
              <a:srgbClr val="FF2B2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p:cNvSpPr txBox="1">
              <a:spLocks noChangeArrowheads="1"/>
            </p:cNvSpPr>
            <p:nvPr/>
          </p:nvSpPr>
          <p:spPr bwMode="auto">
            <a:xfrm>
              <a:off x="1645690" y="3601538"/>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4" name="Group 33"/>
          <p:cNvGrpSpPr/>
          <p:nvPr/>
        </p:nvGrpSpPr>
        <p:grpSpPr>
          <a:xfrm>
            <a:off x="4644019" y="3493048"/>
            <a:ext cx="1598508" cy="1546577"/>
            <a:chOff x="4711754" y="3493048"/>
            <a:chExt cx="1598508" cy="1546577"/>
          </a:xfrm>
        </p:grpSpPr>
        <p:sp>
          <p:nvSpPr>
            <p:cNvPr id="22" name="Rectangle 21"/>
            <p:cNvSpPr/>
            <p:nvPr/>
          </p:nvSpPr>
          <p:spPr>
            <a:xfrm>
              <a:off x="4711754" y="3493048"/>
              <a:ext cx="1598508" cy="1546577"/>
            </a:xfrm>
            <a:prstGeom prst="rect">
              <a:avLst/>
            </a:prstGeom>
            <a:solidFill>
              <a:srgbClr val="85C40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10"/>
            <p:cNvSpPr txBox="1">
              <a:spLocks noChangeArrowheads="1"/>
            </p:cNvSpPr>
            <p:nvPr/>
          </p:nvSpPr>
          <p:spPr bwMode="auto">
            <a:xfrm>
              <a:off x="4842706" y="3601537"/>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grpSp>
        <p:nvGrpSpPr>
          <p:cNvPr id="35" name="Group 34"/>
          <p:cNvGrpSpPr/>
          <p:nvPr/>
        </p:nvGrpSpPr>
        <p:grpSpPr>
          <a:xfrm>
            <a:off x="8010369" y="3493048"/>
            <a:ext cx="1598508" cy="1546577"/>
            <a:chOff x="7908770" y="3493048"/>
            <a:chExt cx="1598508" cy="1546577"/>
          </a:xfrm>
        </p:grpSpPr>
        <p:sp>
          <p:nvSpPr>
            <p:cNvPr id="24" name="Rectangle 23"/>
            <p:cNvSpPr/>
            <p:nvPr/>
          </p:nvSpPr>
          <p:spPr>
            <a:xfrm>
              <a:off x="7908770" y="3493048"/>
              <a:ext cx="1598508" cy="1546577"/>
            </a:xfrm>
            <a:prstGeom prst="rect">
              <a:avLst/>
            </a:prstGeom>
            <a:solidFill>
              <a:srgbClr val="01AA8D"/>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p:cNvSpPr txBox="1">
              <a:spLocks noChangeArrowheads="1"/>
            </p:cNvSpPr>
            <p:nvPr/>
          </p:nvSpPr>
          <p:spPr bwMode="auto">
            <a:xfrm>
              <a:off x="8039722" y="3601536"/>
              <a:ext cx="1336604" cy="132959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a:t>
              </a:r>
            </a:p>
          </p:txBody>
        </p:sp>
      </p:grpSp>
      <p:pic>
        <p:nvPicPr>
          <p:cNvPr id="36" name="Picture 35">
            <a:hlinkClick r:id="rId8"/>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085461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par>
                                <p:cTn id="15" presetID="37" presetClass="entr" presetSubtype="0" fill="hold"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1000"/>
                                        <p:tgtEl>
                                          <p:spTgt spid="33"/>
                                        </p:tgtEl>
                                      </p:cBhvr>
                                    </p:animEffect>
                                    <p:anim calcmode="lin" valueType="num">
                                      <p:cBhvr>
                                        <p:cTn id="18" dur="1000" fill="hold"/>
                                        <p:tgtEl>
                                          <p:spTgt spid="33"/>
                                        </p:tgtEl>
                                        <p:attrNameLst>
                                          <p:attrName>ppt_x</p:attrName>
                                        </p:attrNameLst>
                                      </p:cBhvr>
                                      <p:tavLst>
                                        <p:tav tm="0">
                                          <p:val>
                                            <p:strVal val="#ppt_x"/>
                                          </p:val>
                                        </p:tav>
                                        <p:tav tm="100000">
                                          <p:val>
                                            <p:strVal val="#ppt_x"/>
                                          </p:val>
                                        </p:tav>
                                      </p:tavLst>
                                    </p:anim>
                                    <p:anim calcmode="lin" valueType="num">
                                      <p:cBhvr>
                                        <p:cTn id="19" dur="900" decel="100000" fill="hold"/>
                                        <p:tgtEl>
                                          <p:spTgt spid="33"/>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3"/>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37"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1000"/>
                                        <p:tgtEl>
                                          <p:spTgt spid="3"/>
                                        </p:tgtEl>
                                      </p:cBhvr>
                                    </p:animEffect>
                                    <p:anim calcmode="lin" valueType="num">
                                      <p:cBhvr>
                                        <p:cTn id="25" dur="1000" fill="hold"/>
                                        <p:tgtEl>
                                          <p:spTgt spid="3"/>
                                        </p:tgtEl>
                                        <p:attrNameLst>
                                          <p:attrName>ppt_x</p:attrName>
                                        </p:attrNameLst>
                                      </p:cBhvr>
                                      <p:tavLst>
                                        <p:tav tm="0">
                                          <p:val>
                                            <p:strVal val="#ppt_x"/>
                                          </p:val>
                                        </p:tav>
                                        <p:tav tm="100000">
                                          <p:val>
                                            <p:strVal val="#ppt_x"/>
                                          </p:val>
                                        </p:tav>
                                      </p:tavLst>
                                    </p:anim>
                                    <p:anim calcmode="lin" valueType="num">
                                      <p:cBhvr>
                                        <p:cTn id="26" dur="900" decel="100000" fill="hold"/>
                                        <p:tgtEl>
                                          <p:spTgt spid="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par>
                                <p:cTn id="28" presetID="37"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1000"/>
                                        <p:tgtEl>
                                          <p:spTgt spid="21"/>
                                        </p:tgtEl>
                                      </p:cBhvr>
                                    </p:animEffect>
                                    <p:anim calcmode="lin" valueType="num">
                                      <p:cBhvr>
                                        <p:cTn id="31" dur="1000" fill="hold"/>
                                        <p:tgtEl>
                                          <p:spTgt spid="21"/>
                                        </p:tgtEl>
                                        <p:attrNameLst>
                                          <p:attrName>ppt_x</p:attrName>
                                        </p:attrNameLst>
                                      </p:cBhvr>
                                      <p:tavLst>
                                        <p:tav tm="0">
                                          <p:val>
                                            <p:strVal val="#ppt_x"/>
                                          </p:val>
                                        </p:tav>
                                        <p:tav tm="100000">
                                          <p:val>
                                            <p:strVal val="#ppt_x"/>
                                          </p:val>
                                        </p:tav>
                                      </p:tavLst>
                                    </p:anim>
                                    <p:anim calcmode="lin" valueType="num">
                                      <p:cBhvr>
                                        <p:cTn id="32" dur="900" decel="100000" fill="hold"/>
                                        <p:tgtEl>
                                          <p:spTgt spid="21"/>
                                        </p:tgtEl>
                                        <p:attrNameLst>
                                          <p:attrName>ppt_y</p:attrName>
                                        </p:attrNameLst>
                                      </p:cBhvr>
                                      <p:tavLst>
                                        <p:tav tm="0">
                                          <p:val>
                                            <p:strVal val="#ppt_y+1"/>
                                          </p:val>
                                        </p:tav>
                                        <p:tav tm="100000">
                                          <p:val>
                                            <p:strVal val="#ppt_y-.03"/>
                                          </p:val>
                                        </p:tav>
                                      </p:tavLst>
                                    </p:anim>
                                    <p:anim calcmode="lin" valueType="num">
                                      <p:cBhvr>
                                        <p:cTn id="33"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4" fill="hold">
                            <p:stCondLst>
                              <p:cond delay="2750"/>
                            </p:stCondLst>
                            <p:childTnLst>
                              <p:par>
                                <p:cTn id="35" presetID="37" presetClass="entr" presetSubtype="0" fill="hold" grpId="0" nodeType="after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000"/>
                                        <p:tgtEl>
                                          <p:spTgt spid="16"/>
                                        </p:tgtEl>
                                      </p:cBhvr>
                                    </p:animEffect>
                                    <p:anim calcmode="lin" valueType="num">
                                      <p:cBhvr>
                                        <p:cTn id="38" dur="1000" fill="hold"/>
                                        <p:tgtEl>
                                          <p:spTgt spid="16"/>
                                        </p:tgtEl>
                                        <p:attrNameLst>
                                          <p:attrName>ppt_x</p:attrName>
                                        </p:attrNameLst>
                                      </p:cBhvr>
                                      <p:tavLst>
                                        <p:tav tm="0">
                                          <p:val>
                                            <p:strVal val="#ppt_x"/>
                                          </p:val>
                                        </p:tav>
                                        <p:tav tm="100000">
                                          <p:val>
                                            <p:strVal val="#ppt_x"/>
                                          </p:val>
                                        </p:tav>
                                      </p:tavLst>
                                    </p:anim>
                                    <p:anim calcmode="lin" valueType="num">
                                      <p:cBhvr>
                                        <p:cTn id="39" dur="900" decel="100000" fill="hold"/>
                                        <p:tgtEl>
                                          <p:spTgt spid="16"/>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1000"/>
                                        <p:tgtEl>
                                          <p:spTgt spid="34"/>
                                        </p:tgtEl>
                                      </p:cBhvr>
                                    </p:animEffect>
                                    <p:anim calcmode="lin" valueType="num">
                                      <p:cBhvr>
                                        <p:cTn id="44" dur="1000" fill="hold"/>
                                        <p:tgtEl>
                                          <p:spTgt spid="34"/>
                                        </p:tgtEl>
                                        <p:attrNameLst>
                                          <p:attrName>ppt_x</p:attrName>
                                        </p:attrNameLst>
                                      </p:cBhvr>
                                      <p:tavLst>
                                        <p:tav tm="0">
                                          <p:val>
                                            <p:strVal val="#ppt_x"/>
                                          </p:val>
                                        </p:tav>
                                        <p:tav tm="100000">
                                          <p:val>
                                            <p:strVal val="#ppt_x"/>
                                          </p:val>
                                        </p:tav>
                                      </p:tavLst>
                                    </p:anim>
                                    <p:anim calcmode="lin" valueType="num">
                                      <p:cBhvr>
                                        <p:cTn id="45" dur="900" decel="100000" fill="hold"/>
                                        <p:tgtEl>
                                          <p:spTgt spid="34"/>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47" fill="hold">
                            <p:stCondLst>
                              <p:cond delay="3750"/>
                            </p:stCondLst>
                            <p:childTnLst>
                              <p:par>
                                <p:cTn id="48" presetID="37" presetClass="entr" presetSubtype="0" fill="hold" nodeType="afterEffect">
                                  <p:stCondLst>
                                    <p:cond delay="0"/>
                                  </p:stCondLst>
                                  <p:childTnLst>
                                    <p:set>
                                      <p:cBhvr>
                                        <p:cTn id="49" dur="1" fill="hold">
                                          <p:stCondLst>
                                            <p:cond delay="0"/>
                                          </p:stCondLst>
                                        </p:cTn>
                                        <p:tgtEl>
                                          <p:spTgt spid="31"/>
                                        </p:tgtEl>
                                        <p:attrNameLst>
                                          <p:attrName>style.visibility</p:attrName>
                                        </p:attrNameLst>
                                      </p:cBhvr>
                                      <p:to>
                                        <p:strVal val="visible"/>
                                      </p:to>
                                    </p:set>
                                    <p:animEffect transition="in" filter="fade">
                                      <p:cBhvr>
                                        <p:cTn id="50" dur="1000"/>
                                        <p:tgtEl>
                                          <p:spTgt spid="31"/>
                                        </p:tgtEl>
                                      </p:cBhvr>
                                    </p:animEffect>
                                    <p:anim calcmode="lin" valueType="num">
                                      <p:cBhvr>
                                        <p:cTn id="51" dur="1000" fill="hold"/>
                                        <p:tgtEl>
                                          <p:spTgt spid="31"/>
                                        </p:tgtEl>
                                        <p:attrNameLst>
                                          <p:attrName>ppt_x</p:attrName>
                                        </p:attrNameLst>
                                      </p:cBhvr>
                                      <p:tavLst>
                                        <p:tav tm="0">
                                          <p:val>
                                            <p:strVal val="#ppt_x"/>
                                          </p:val>
                                        </p:tav>
                                        <p:tav tm="100000">
                                          <p:val>
                                            <p:strVal val="#ppt_x"/>
                                          </p:val>
                                        </p:tav>
                                      </p:tavLst>
                                    </p:anim>
                                    <p:anim calcmode="lin" valueType="num">
                                      <p:cBhvr>
                                        <p:cTn id="52" dur="900" decel="100000" fill="hold"/>
                                        <p:tgtEl>
                                          <p:spTgt spid="31"/>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par>
                                <p:cTn id="54" presetID="37" presetClass="entr" presetSubtype="0" fill="hold" grpId="0" nodeType="with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900" decel="100000" fill="hold"/>
                                        <p:tgtEl>
                                          <p:spTgt spid="23"/>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23"/>
                                        </p:tgtEl>
                                        <p:attrNameLst>
                                          <p:attrName>ppt_y</p:attrName>
                                        </p:attrNameLst>
                                      </p:cBhvr>
                                      <p:tavLst>
                                        <p:tav tm="0">
                                          <p:val>
                                            <p:strVal val="#ppt_y-.03"/>
                                          </p:val>
                                        </p:tav>
                                        <p:tav tm="100000">
                                          <p:val>
                                            <p:strVal val="#ppt_y"/>
                                          </p:val>
                                        </p:tav>
                                      </p:tavLst>
                                    </p:anim>
                                  </p:childTnLst>
                                </p:cTn>
                              </p:par>
                            </p:childTnLst>
                          </p:cTn>
                        </p:par>
                        <p:par>
                          <p:cTn id="60" fill="hold">
                            <p:stCondLst>
                              <p:cond delay="4750"/>
                            </p:stCondLst>
                            <p:childTnLst>
                              <p:par>
                                <p:cTn id="61" presetID="37" presetClass="entr" presetSubtype="0"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fade">
                                      <p:cBhvr>
                                        <p:cTn id="63" dur="1000"/>
                                        <p:tgtEl>
                                          <p:spTgt spid="18"/>
                                        </p:tgtEl>
                                      </p:cBhvr>
                                    </p:animEffect>
                                    <p:anim calcmode="lin" valueType="num">
                                      <p:cBhvr>
                                        <p:cTn id="64" dur="1000" fill="hold"/>
                                        <p:tgtEl>
                                          <p:spTgt spid="18"/>
                                        </p:tgtEl>
                                        <p:attrNameLst>
                                          <p:attrName>ppt_x</p:attrName>
                                        </p:attrNameLst>
                                      </p:cBhvr>
                                      <p:tavLst>
                                        <p:tav tm="0">
                                          <p:val>
                                            <p:strVal val="#ppt_x"/>
                                          </p:val>
                                        </p:tav>
                                        <p:tav tm="100000">
                                          <p:val>
                                            <p:strVal val="#ppt_x"/>
                                          </p:val>
                                        </p:tav>
                                      </p:tavLst>
                                    </p:anim>
                                    <p:anim calcmode="lin" valueType="num">
                                      <p:cBhvr>
                                        <p:cTn id="65" dur="900" decel="100000" fill="hold"/>
                                        <p:tgtEl>
                                          <p:spTgt spid="18"/>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par>
                                <p:cTn id="67" presetID="37" presetClass="entr" presetSubtype="0" fill="hold"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900" decel="100000" fill="hold"/>
                                        <p:tgtEl>
                                          <p:spTgt spid="35"/>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35"/>
                                        </p:tgtEl>
                                        <p:attrNameLst>
                                          <p:attrName>ppt_y</p:attrName>
                                        </p:attrNameLst>
                                      </p:cBhvr>
                                      <p:tavLst>
                                        <p:tav tm="0">
                                          <p:val>
                                            <p:strVal val="#ppt_y-.03"/>
                                          </p:val>
                                        </p:tav>
                                        <p:tav tm="100000">
                                          <p:val>
                                            <p:strVal val="#ppt_y"/>
                                          </p:val>
                                        </p:tav>
                                      </p:tavLst>
                                    </p:anim>
                                  </p:childTnLst>
                                </p:cTn>
                              </p:par>
                            </p:childTnLst>
                          </p:cTn>
                        </p:par>
                        <p:par>
                          <p:cTn id="73" fill="hold">
                            <p:stCondLst>
                              <p:cond delay="5750"/>
                            </p:stCondLst>
                            <p:childTnLst>
                              <p:par>
                                <p:cTn id="74" presetID="37" presetClass="entr" presetSubtype="0" fill="hold" nodeType="after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fade">
                                      <p:cBhvr>
                                        <p:cTn id="76" dur="1000"/>
                                        <p:tgtEl>
                                          <p:spTgt spid="32"/>
                                        </p:tgtEl>
                                      </p:cBhvr>
                                    </p:animEffect>
                                    <p:anim calcmode="lin" valueType="num">
                                      <p:cBhvr>
                                        <p:cTn id="77" dur="1000" fill="hold"/>
                                        <p:tgtEl>
                                          <p:spTgt spid="32"/>
                                        </p:tgtEl>
                                        <p:attrNameLst>
                                          <p:attrName>ppt_x</p:attrName>
                                        </p:attrNameLst>
                                      </p:cBhvr>
                                      <p:tavLst>
                                        <p:tav tm="0">
                                          <p:val>
                                            <p:strVal val="#ppt_x"/>
                                          </p:val>
                                        </p:tav>
                                        <p:tav tm="100000">
                                          <p:val>
                                            <p:strVal val="#ppt_x"/>
                                          </p:val>
                                        </p:tav>
                                      </p:tavLst>
                                    </p:anim>
                                    <p:anim calcmode="lin" valueType="num">
                                      <p:cBhvr>
                                        <p:cTn id="78" dur="900" decel="100000" fill="hold"/>
                                        <p:tgtEl>
                                          <p:spTgt spid="32"/>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par>
                                <p:cTn id="80" presetID="37" presetClass="entr" presetSubtype="0" fill="hold" grpId="0" nodeType="with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fade">
                                      <p:cBhvr>
                                        <p:cTn id="82" dur="1000"/>
                                        <p:tgtEl>
                                          <p:spTgt spid="25"/>
                                        </p:tgtEl>
                                      </p:cBhvr>
                                    </p:animEffect>
                                    <p:anim calcmode="lin" valueType="num">
                                      <p:cBhvr>
                                        <p:cTn id="83" dur="1000" fill="hold"/>
                                        <p:tgtEl>
                                          <p:spTgt spid="25"/>
                                        </p:tgtEl>
                                        <p:attrNameLst>
                                          <p:attrName>ppt_x</p:attrName>
                                        </p:attrNameLst>
                                      </p:cBhvr>
                                      <p:tavLst>
                                        <p:tav tm="0">
                                          <p:val>
                                            <p:strVal val="#ppt_x"/>
                                          </p:val>
                                        </p:tav>
                                        <p:tav tm="100000">
                                          <p:val>
                                            <p:strVal val="#ppt_x"/>
                                          </p:val>
                                        </p:tav>
                                      </p:tavLst>
                                    </p:anim>
                                    <p:anim calcmode="lin" valueType="num">
                                      <p:cBhvr>
                                        <p:cTn id="84" dur="900" decel="100000" fill="hold"/>
                                        <p:tgtEl>
                                          <p:spTgt spid="25"/>
                                        </p:tgtEl>
                                        <p:attrNameLst>
                                          <p:attrName>ppt_y</p:attrName>
                                        </p:attrNameLst>
                                      </p:cBhvr>
                                      <p:tavLst>
                                        <p:tav tm="0">
                                          <p:val>
                                            <p:strVal val="#ppt_y+1"/>
                                          </p:val>
                                        </p:tav>
                                        <p:tav tm="100000">
                                          <p:val>
                                            <p:strVal val="#ppt_y-.03"/>
                                          </p:val>
                                        </p:tav>
                                      </p:tavLst>
                                    </p:anim>
                                    <p:anim calcmode="lin" valueType="num">
                                      <p:cBhvr>
                                        <p:cTn id="8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86" fill="hold">
                            <p:stCondLst>
                              <p:cond delay="6750"/>
                            </p:stCondLst>
                            <p:childTnLst>
                              <p:par>
                                <p:cTn id="87" presetID="22" presetClass="entr" presetSubtype="1" fill="hold" grpId="0" nodeType="afterEffect">
                                  <p:stCondLst>
                                    <p:cond delay="0"/>
                                  </p:stCondLst>
                                  <p:childTnLst>
                                    <p:set>
                                      <p:cBhvr>
                                        <p:cTn id="88" dur="1" fill="hold">
                                          <p:stCondLst>
                                            <p:cond delay="0"/>
                                          </p:stCondLst>
                                        </p:cTn>
                                        <p:tgtEl>
                                          <p:spTgt spid="14"/>
                                        </p:tgtEl>
                                        <p:attrNameLst>
                                          <p:attrName>style.visibility</p:attrName>
                                        </p:attrNameLst>
                                      </p:cBhvr>
                                      <p:to>
                                        <p:strVal val="visible"/>
                                      </p:to>
                                    </p:set>
                                    <p:animEffect transition="in" filter="wipe(up)">
                                      <p:cBhvr>
                                        <p:cTn id="8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8" grpId="0" animBg="1"/>
      <p:bldP spid="21" grpId="0" animBg="1"/>
      <p:bldP spid="23" grpId="0" animBg="1"/>
      <p:bldP spid="25" grpId="0" animBg="1"/>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293</TotalTime>
  <Words>1234</Words>
  <Application>Microsoft Office PowerPoint</Application>
  <PresentationFormat>Widescreen</PresentationFormat>
  <Paragraphs>54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49</cp:revision>
  <dcterms:created xsi:type="dcterms:W3CDTF">2016-09-28T22:08:47Z</dcterms:created>
  <dcterms:modified xsi:type="dcterms:W3CDTF">2016-09-29T23:30:58Z</dcterms:modified>
</cp:coreProperties>
</file>