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73"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9/29/2016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37002032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eam Slide 03">
    <p:spTree>
      <p:nvGrpSpPr>
        <p:cNvPr id="1" name=""/>
        <p:cNvGrpSpPr/>
        <p:nvPr/>
      </p:nvGrpSpPr>
      <p:grpSpPr>
        <a:xfrm>
          <a:off x="0" y="0"/>
          <a:ext cx="0" cy="0"/>
          <a:chOff x="0" y="0"/>
          <a:chExt cx="0" cy="0"/>
        </a:xfrm>
      </p:grpSpPr>
      <p:sp>
        <p:nvSpPr>
          <p:cNvPr id="9" name="Picture Placeholder 6"/>
          <p:cNvSpPr>
            <a:spLocks noGrp="1"/>
          </p:cNvSpPr>
          <p:nvPr>
            <p:ph type="pic" sz="quarter" idx="15"/>
          </p:nvPr>
        </p:nvSpPr>
        <p:spPr>
          <a:xfrm>
            <a:off x="900057" y="1777294"/>
            <a:ext cx="3244279" cy="3260313"/>
          </a:xfrm>
          <a:prstGeom prst="roundRect">
            <a:avLst>
              <a:gd name="adj" fmla="val 8446"/>
            </a:avLst>
          </a:prstGeom>
          <a:ln w="28575">
            <a:solidFill>
              <a:schemeClr val="accent2"/>
            </a:solidFill>
          </a:ln>
        </p:spPr>
        <p:txBody>
          <a:bodyPr anchor="t"/>
          <a:lstStyle>
            <a:lvl1pPr algn="ctr">
              <a:buNone/>
              <a:defRPr sz="1600" baseline="0">
                <a:solidFill>
                  <a:schemeClr val="tx1">
                    <a:lumMod val="75000"/>
                    <a:lumOff val="25000"/>
                  </a:schemeClr>
                </a:solidFill>
              </a:defRPr>
            </a:lvl1pPr>
          </a:lstStyle>
          <a:p>
            <a:endParaRPr lang="en-US" dirty="0"/>
          </a:p>
        </p:txBody>
      </p:sp>
      <p:sp>
        <p:nvSpPr>
          <p:cNvPr id="7"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8"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2330262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9/29/2016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3.xml"/><Relationship Id="rId5" Type="http://schemas.openxmlformats.org/officeDocument/2006/relationships/image" Target="../media/image1.png"/><Relationship Id="rId4" Type="http://schemas.openxmlformats.org/officeDocument/2006/relationships/hyperlink" Target="http://slides.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icture Placeholder 17"/>
          <p:cNvPicPr>
            <a:picLocks noGrp="1" noChangeAspect="1"/>
          </p:cNvPicPr>
          <p:nvPr>
            <p:ph type="pic" sz="quarter" idx="15"/>
          </p:nvPr>
        </p:nvPicPr>
        <p:blipFill>
          <a:blip r:embed="rId3">
            <a:extLst>
              <a:ext uri="{28A0092B-C50C-407E-A947-70E740481C1C}">
                <a14:useLocalDpi xmlns:a14="http://schemas.microsoft.com/office/drawing/2010/main" val="0"/>
              </a:ext>
            </a:extLst>
          </a:blip>
          <a:srcRect l="2532" r="2532"/>
          <a:stretch>
            <a:fillRect/>
          </a:stretch>
        </p:blipFill>
        <p:spPr>
          <a:xfrm>
            <a:off x="900057" y="1495071"/>
            <a:ext cx="3244279" cy="3260313"/>
          </a:xfrm>
          <a:ln>
            <a:solidFill>
              <a:schemeClr val="bg1"/>
            </a:solidFill>
          </a:ln>
          <a:effectLst>
            <a:outerShdw blurRad="63500" sx="102000" sy="102000" algn="ctr" rotWithShape="0">
              <a:prstClr val="black">
                <a:alpha val="40000"/>
              </a:prstClr>
            </a:outerShdw>
            <a:reflection blurRad="6350" stA="50000" endA="300" endPos="38500" dist="50800" dir="5400000" sy="-100000" algn="bl" rotWithShape="0"/>
          </a:effectLst>
        </p:spPr>
      </p:pic>
      <p:grpSp>
        <p:nvGrpSpPr>
          <p:cNvPr id="3" name="Group 79"/>
          <p:cNvGrpSpPr/>
          <p:nvPr/>
        </p:nvGrpSpPr>
        <p:grpSpPr>
          <a:xfrm>
            <a:off x="7994833" y="1907989"/>
            <a:ext cx="3279092" cy="368863"/>
            <a:chOff x="3386384" y="2785524"/>
            <a:chExt cx="2459319" cy="276648"/>
          </a:xfrm>
        </p:grpSpPr>
        <p:sp>
          <p:nvSpPr>
            <p:cNvPr id="35" name="Rectangle 34"/>
            <p:cNvSpPr/>
            <p:nvPr/>
          </p:nvSpPr>
          <p:spPr>
            <a:xfrm>
              <a:off x="3386384" y="2785524"/>
              <a:ext cx="723756" cy="138500"/>
            </a:xfrm>
            <a:prstGeom prst="rect">
              <a:avLst/>
            </a:prstGeom>
          </p:spPr>
          <p:txBody>
            <a:bodyPr wrap="none" lIns="0" tIns="0" rIns="0" bIns="0" anchor="ctr">
              <a:spAutoFit/>
            </a:bodyPr>
            <a:lstStyle/>
            <a:p>
              <a:r>
                <a:rPr lang="en-US" sz="1200" b="1" dirty="0">
                  <a:solidFill>
                    <a:srgbClr val="56595E"/>
                  </a:solidFill>
                  <a:latin typeface="Candara" panose="020E0502030303020204" pitchFamily="34" charset="0"/>
                </a:rPr>
                <a:t>LOREM IPSUM</a:t>
              </a:r>
            </a:p>
          </p:txBody>
        </p:sp>
        <p:grpSp>
          <p:nvGrpSpPr>
            <p:cNvPr id="4" name="Group 104"/>
            <p:cNvGrpSpPr/>
            <p:nvPr/>
          </p:nvGrpSpPr>
          <p:grpSpPr>
            <a:xfrm flipV="1">
              <a:off x="3386386" y="2946958"/>
              <a:ext cx="2459317" cy="115214"/>
              <a:chOff x="5286904" y="1650039"/>
              <a:chExt cx="3087157" cy="230428"/>
            </a:xfrm>
          </p:grpSpPr>
          <p:sp>
            <p:nvSpPr>
              <p:cNvPr id="75" name="Rounded Rectangle 74"/>
              <p:cNvSpPr/>
              <p:nvPr/>
            </p:nvSpPr>
            <p:spPr>
              <a:xfrm rot="10800000">
                <a:off x="5286904" y="1650039"/>
                <a:ext cx="3087157" cy="230428"/>
              </a:xfrm>
              <a:prstGeom prst="roundRect">
                <a:avLst/>
              </a:prstGeom>
              <a:solidFill>
                <a:schemeClr val="bg1">
                  <a:lumMod val="85000"/>
                </a:schemeClr>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endParaRPr lang="en-US" sz="2400" dirty="0">
                  <a:latin typeface="FontAwesome" pitchFamily="2" charset="0"/>
                </a:endParaRPr>
              </a:p>
            </p:txBody>
          </p:sp>
          <p:sp>
            <p:nvSpPr>
              <p:cNvPr id="76" name="Rounded Rectangle 75"/>
              <p:cNvSpPr/>
              <p:nvPr/>
            </p:nvSpPr>
            <p:spPr>
              <a:xfrm>
                <a:off x="5286911" y="1650039"/>
                <a:ext cx="2066108" cy="230428"/>
              </a:xfrm>
              <a:prstGeom prst="roundRect">
                <a:avLst/>
              </a:prstGeom>
              <a:solidFill>
                <a:srgbClr val="FF2B2A"/>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21920" tIns="0" rIns="0" bIns="0" rtlCol="0" anchor="ctr" anchorCtr="0"/>
              <a:lstStyle/>
              <a:p>
                <a:endParaRPr lang="en-US" sz="1600" dirty="0">
                  <a:solidFill>
                    <a:schemeClr val="bg1"/>
                  </a:solidFill>
                </a:endParaRPr>
              </a:p>
            </p:txBody>
          </p:sp>
        </p:grpSp>
        <p:sp>
          <p:nvSpPr>
            <p:cNvPr id="74" name="Rectangle 73"/>
            <p:cNvSpPr/>
            <p:nvPr/>
          </p:nvSpPr>
          <p:spPr>
            <a:xfrm>
              <a:off x="5634836" y="2785524"/>
              <a:ext cx="201978" cy="138500"/>
            </a:xfrm>
            <a:prstGeom prst="rect">
              <a:avLst/>
            </a:prstGeom>
          </p:spPr>
          <p:txBody>
            <a:bodyPr wrap="none" lIns="0" tIns="0" rIns="0" bIns="0" anchor="ctr">
              <a:spAutoFit/>
            </a:bodyPr>
            <a:lstStyle/>
            <a:p>
              <a:pPr algn="r"/>
              <a:r>
                <a:rPr lang="en-US" sz="1200" b="1" dirty="0">
                  <a:solidFill>
                    <a:srgbClr val="56595E"/>
                  </a:solidFill>
                </a:rPr>
                <a:t>65%</a:t>
              </a:r>
            </a:p>
          </p:txBody>
        </p:sp>
      </p:grpSp>
      <p:grpSp>
        <p:nvGrpSpPr>
          <p:cNvPr id="5" name="Group 80"/>
          <p:cNvGrpSpPr/>
          <p:nvPr/>
        </p:nvGrpSpPr>
        <p:grpSpPr>
          <a:xfrm>
            <a:off x="7994832" y="2384299"/>
            <a:ext cx="3279093" cy="382650"/>
            <a:chOff x="3386384" y="3142748"/>
            <a:chExt cx="2459320" cy="286987"/>
          </a:xfrm>
        </p:grpSpPr>
        <p:sp>
          <p:nvSpPr>
            <p:cNvPr id="36" name="Rectangle 35"/>
            <p:cNvSpPr/>
            <p:nvPr/>
          </p:nvSpPr>
          <p:spPr>
            <a:xfrm>
              <a:off x="3386384" y="3142748"/>
              <a:ext cx="723756" cy="138499"/>
            </a:xfrm>
            <a:prstGeom prst="rect">
              <a:avLst/>
            </a:prstGeom>
          </p:spPr>
          <p:txBody>
            <a:bodyPr wrap="none" lIns="0" tIns="0" rIns="0" bIns="0" anchor="ctr">
              <a:spAutoFit/>
            </a:bodyPr>
            <a:lstStyle/>
            <a:p>
              <a:r>
                <a:rPr lang="en-US" sz="1200" b="1" dirty="0">
                  <a:solidFill>
                    <a:srgbClr val="56595E"/>
                  </a:solidFill>
                  <a:latin typeface="Candara" panose="020E0502030303020204" pitchFamily="34" charset="0"/>
                </a:rPr>
                <a:t>LOREM IPSUM</a:t>
              </a:r>
            </a:p>
          </p:txBody>
        </p:sp>
        <p:grpSp>
          <p:nvGrpSpPr>
            <p:cNvPr id="7" name="Group 103"/>
            <p:cNvGrpSpPr/>
            <p:nvPr/>
          </p:nvGrpSpPr>
          <p:grpSpPr>
            <a:xfrm flipV="1">
              <a:off x="3386384" y="3314521"/>
              <a:ext cx="2459320" cy="115214"/>
              <a:chOff x="5286904" y="2122785"/>
              <a:chExt cx="3087157" cy="230429"/>
            </a:xfrm>
          </p:grpSpPr>
          <p:sp>
            <p:nvSpPr>
              <p:cNvPr id="90" name="Rounded Rectangle 89"/>
              <p:cNvSpPr/>
              <p:nvPr/>
            </p:nvSpPr>
            <p:spPr>
              <a:xfrm rot="10800000">
                <a:off x="5286904" y="2122786"/>
                <a:ext cx="3087157" cy="230428"/>
              </a:xfrm>
              <a:prstGeom prst="roundRect">
                <a:avLst/>
              </a:prstGeom>
              <a:solidFill>
                <a:schemeClr val="bg1">
                  <a:lumMod val="85000"/>
                </a:schemeClr>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endParaRPr lang="en-US" sz="2400" dirty="0">
                  <a:latin typeface="FontAwesome" pitchFamily="2" charset="0"/>
                </a:endParaRPr>
              </a:p>
            </p:txBody>
          </p:sp>
          <p:sp>
            <p:nvSpPr>
              <p:cNvPr id="91" name="Rounded Rectangle 90"/>
              <p:cNvSpPr/>
              <p:nvPr/>
            </p:nvSpPr>
            <p:spPr>
              <a:xfrm>
                <a:off x="5286911" y="2122785"/>
                <a:ext cx="2582632" cy="230429"/>
              </a:xfrm>
              <a:prstGeom prst="roundRect">
                <a:avLst/>
              </a:prstGeom>
              <a:solidFill>
                <a:srgbClr val="FFA803"/>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21920" tIns="0" rIns="0" bIns="0" rtlCol="0" anchor="ctr" anchorCtr="0"/>
              <a:lstStyle/>
              <a:p>
                <a:endParaRPr lang="en-US" sz="1600" dirty="0">
                  <a:solidFill>
                    <a:schemeClr val="bg1"/>
                  </a:solidFill>
                </a:endParaRPr>
              </a:p>
            </p:txBody>
          </p:sp>
        </p:grpSp>
        <p:sp>
          <p:nvSpPr>
            <p:cNvPr id="77" name="Rectangle 76"/>
            <p:cNvSpPr/>
            <p:nvPr/>
          </p:nvSpPr>
          <p:spPr>
            <a:xfrm>
              <a:off x="5634834" y="3168327"/>
              <a:ext cx="201978" cy="138499"/>
            </a:xfrm>
            <a:prstGeom prst="rect">
              <a:avLst/>
            </a:prstGeom>
          </p:spPr>
          <p:txBody>
            <a:bodyPr wrap="none" lIns="0" tIns="0" rIns="0" bIns="0" anchor="ctr">
              <a:spAutoFit/>
            </a:bodyPr>
            <a:lstStyle/>
            <a:p>
              <a:pPr algn="r"/>
              <a:r>
                <a:rPr lang="en-US" sz="1200" b="1" dirty="0">
                  <a:solidFill>
                    <a:srgbClr val="56595E"/>
                  </a:solidFill>
                </a:rPr>
                <a:t>84%</a:t>
              </a:r>
            </a:p>
          </p:txBody>
        </p:sp>
      </p:grpSp>
      <p:grpSp>
        <p:nvGrpSpPr>
          <p:cNvPr id="8" name="Group 81"/>
          <p:cNvGrpSpPr/>
          <p:nvPr/>
        </p:nvGrpSpPr>
        <p:grpSpPr>
          <a:xfrm>
            <a:off x="7994832" y="2860586"/>
            <a:ext cx="3279093" cy="367206"/>
            <a:chOff x="3386384" y="3499972"/>
            <a:chExt cx="2459320" cy="275405"/>
          </a:xfrm>
        </p:grpSpPr>
        <p:sp>
          <p:nvSpPr>
            <p:cNvPr id="37" name="Rectangle 36"/>
            <p:cNvSpPr/>
            <p:nvPr/>
          </p:nvSpPr>
          <p:spPr>
            <a:xfrm>
              <a:off x="3386384" y="3499972"/>
              <a:ext cx="723756" cy="138500"/>
            </a:xfrm>
            <a:prstGeom prst="rect">
              <a:avLst/>
            </a:prstGeom>
          </p:spPr>
          <p:txBody>
            <a:bodyPr wrap="none" lIns="0" tIns="0" rIns="0" bIns="0" anchor="ctr">
              <a:spAutoFit/>
            </a:bodyPr>
            <a:lstStyle/>
            <a:p>
              <a:r>
                <a:rPr lang="en-US" sz="1200" b="1" dirty="0">
                  <a:solidFill>
                    <a:srgbClr val="56595E"/>
                  </a:solidFill>
                  <a:latin typeface="Candara" panose="020E0502030303020204" pitchFamily="34" charset="0"/>
                </a:rPr>
                <a:t>LOREM IPSUM</a:t>
              </a:r>
            </a:p>
          </p:txBody>
        </p:sp>
        <p:grpSp>
          <p:nvGrpSpPr>
            <p:cNvPr id="9" name="Group 102"/>
            <p:cNvGrpSpPr/>
            <p:nvPr/>
          </p:nvGrpSpPr>
          <p:grpSpPr>
            <a:xfrm flipV="1">
              <a:off x="3386384" y="3660163"/>
              <a:ext cx="2459320" cy="115214"/>
              <a:chOff x="5286904" y="2613366"/>
              <a:chExt cx="3087157" cy="230429"/>
            </a:xfrm>
          </p:grpSpPr>
          <p:sp>
            <p:nvSpPr>
              <p:cNvPr id="92" name="Rounded Rectangle 91"/>
              <p:cNvSpPr/>
              <p:nvPr/>
            </p:nvSpPr>
            <p:spPr>
              <a:xfrm rot="10800000">
                <a:off x="5286904" y="2613367"/>
                <a:ext cx="3087157" cy="230428"/>
              </a:xfrm>
              <a:prstGeom prst="roundRect">
                <a:avLst/>
              </a:prstGeom>
              <a:solidFill>
                <a:schemeClr val="bg1">
                  <a:lumMod val="85000"/>
                </a:schemeClr>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endParaRPr lang="en-US" sz="2400" dirty="0">
                  <a:latin typeface="FontAwesome" pitchFamily="2" charset="0"/>
                </a:endParaRPr>
              </a:p>
            </p:txBody>
          </p:sp>
          <p:sp>
            <p:nvSpPr>
              <p:cNvPr id="93" name="Rounded Rectangle 92"/>
              <p:cNvSpPr/>
              <p:nvPr/>
            </p:nvSpPr>
            <p:spPr>
              <a:xfrm>
                <a:off x="5286912" y="2613366"/>
                <a:ext cx="1721754" cy="221189"/>
              </a:xfrm>
              <a:prstGeom prst="roundRect">
                <a:avLst/>
              </a:prstGeom>
              <a:solidFill>
                <a:srgbClr val="85C401"/>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21920" tIns="0" rIns="0" bIns="0" rtlCol="0" anchor="ctr" anchorCtr="0"/>
              <a:lstStyle/>
              <a:p>
                <a:endParaRPr lang="en-US" sz="1600" dirty="0">
                  <a:solidFill>
                    <a:schemeClr val="bg1"/>
                  </a:solidFill>
                </a:endParaRPr>
              </a:p>
            </p:txBody>
          </p:sp>
        </p:grpSp>
        <p:sp>
          <p:nvSpPr>
            <p:cNvPr id="78" name="Rectangle 77"/>
            <p:cNvSpPr/>
            <p:nvPr/>
          </p:nvSpPr>
          <p:spPr>
            <a:xfrm>
              <a:off x="5634834" y="3513969"/>
              <a:ext cx="201978" cy="138500"/>
            </a:xfrm>
            <a:prstGeom prst="rect">
              <a:avLst/>
            </a:prstGeom>
          </p:spPr>
          <p:txBody>
            <a:bodyPr wrap="none" lIns="0" tIns="0" rIns="0" bIns="0" anchor="ctr">
              <a:spAutoFit/>
            </a:bodyPr>
            <a:lstStyle/>
            <a:p>
              <a:pPr algn="r"/>
              <a:r>
                <a:rPr lang="en-US" sz="1200" b="1" dirty="0">
                  <a:solidFill>
                    <a:srgbClr val="56595E"/>
                  </a:solidFill>
                </a:rPr>
                <a:t>50%</a:t>
              </a:r>
            </a:p>
          </p:txBody>
        </p:sp>
      </p:grpSp>
      <p:grpSp>
        <p:nvGrpSpPr>
          <p:cNvPr id="10" name="Group 83"/>
          <p:cNvGrpSpPr/>
          <p:nvPr/>
        </p:nvGrpSpPr>
        <p:grpSpPr>
          <a:xfrm>
            <a:off x="7994832" y="3336884"/>
            <a:ext cx="3279093" cy="351762"/>
            <a:chOff x="3386384" y="3857197"/>
            <a:chExt cx="2459320" cy="263822"/>
          </a:xfrm>
        </p:grpSpPr>
        <p:sp>
          <p:nvSpPr>
            <p:cNvPr id="38" name="Rectangle 37"/>
            <p:cNvSpPr/>
            <p:nvPr/>
          </p:nvSpPr>
          <p:spPr>
            <a:xfrm>
              <a:off x="3386384" y="3857197"/>
              <a:ext cx="723756" cy="138500"/>
            </a:xfrm>
            <a:prstGeom prst="rect">
              <a:avLst/>
            </a:prstGeom>
          </p:spPr>
          <p:txBody>
            <a:bodyPr wrap="none" lIns="0" tIns="0" rIns="0" bIns="0" anchor="ctr">
              <a:spAutoFit/>
            </a:bodyPr>
            <a:lstStyle/>
            <a:p>
              <a:r>
                <a:rPr lang="en-US" sz="1200" b="1" dirty="0">
                  <a:solidFill>
                    <a:srgbClr val="56595E"/>
                  </a:solidFill>
                  <a:latin typeface="Candara" panose="020E0502030303020204" pitchFamily="34" charset="0"/>
                </a:rPr>
                <a:t>LOREM IPSUM</a:t>
              </a:r>
            </a:p>
          </p:txBody>
        </p:sp>
        <p:grpSp>
          <p:nvGrpSpPr>
            <p:cNvPr id="11" name="Group 102"/>
            <p:cNvGrpSpPr/>
            <p:nvPr/>
          </p:nvGrpSpPr>
          <p:grpSpPr>
            <a:xfrm flipV="1">
              <a:off x="3386384" y="4005805"/>
              <a:ext cx="2459320" cy="115214"/>
              <a:chOff x="5286904" y="2613366"/>
              <a:chExt cx="3087157" cy="230429"/>
            </a:xfrm>
          </p:grpSpPr>
          <p:sp>
            <p:nvSpPr>
              <p:cNvPr id="40" name="Rounded Rectangle 39"/>
              <p:cNvSpPr/>
              <p:nvPr/>
            </p:nvSpPr>
            <p:spPr>
              <a:xfrm rot="10800000">
                <a:off x="5286904" y="2613367"/>
                <a:ext cx="3087157" cy="230428"/>
              </a:xfrm>
              <a:prstGeom prst="roundRect">
                <a:avLst/>
              </a:prstGeom>
              <a:solidFill>
                <a:schemeClr val="bg1">
                  <a:lumMod val="85000"/>
                </a:schemeClr>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endParaRPr lang="en-US" sz="2400" dirty="0">
                  <a:latin typeface="FontAwesome" pitchFamily="2" charset="0"/>
                </a:endParaRPr>
              </a:p>
            </p:txBody>
          </p:sp>
          <p:sp>
            <p:nvSpPr>
              <p:cNvPr id="41" name="Rounded Rectangle 40"/>
              <p:cNvSpPr/>
              <p:nvPr/>
            </p:nvSpPr>
            <p:spPr>
              <a:xfrm>
                <a:off x="5286911" y="2613366"/>
                <a:ext cx="2754807" cy="230429"/>
              </a:xfrm>
              <a:prstGeom prst="roundRect">
                <a:avLst/>
              </a:prstGeom>
              <a:solidFill>
                <a:srgbClr val="3EB8CD"/>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21920" tIns="0" rIns="0" bIns="0" rtlCol="0" anchor="ctr" anchorCtr="0"/>
              <a:lstStyle/>
              <a:p>
                <a:endParaRPr lang="en-US" sz="1600" dirty="0">
                  <a:solidFill>
                    <a:schemeClr val="bg1"/>
                  </a:solidFill>
                </a:endParaRPr>
              </a:p>
            </p:txBody>
          </p:sp>
        </p:grpSp>
        <p:sp>
          <p:nvSpPr>
            <p:cNvPr id="79" name="Rectangle 78"/>
            <p:cNvSpPr/>
            <p:nvPr/>
          </p:nvSpPr>
          <p:spPr>
            <a:xfrm>
              <a:off x="5634834" y="3859611"/>
              <a:ext cx="201978" cy="138500"/>
            </a:xfrm>
            <a:prstGeom prst="rect">
              <a:avLst/>
            </a:prstGeom>
          </p:spPr>
          <p:txBody>
            <a:bodyPr wrap="none" lIns="0" tIns="0" rIns="0" bIns="0" anchor="ctr">
              <a:spAutoFit/>
            </a:bodyPr>
            <a:lstStyle/>
            <a:p>
              <a:pPr algn="r"/>
              <a:r>
                <a:rPr lang="en-US" sz="1200" b="1" dirty="0">
                  <a:solidFill>
                    <a:srgbClr val="56595E"/>
                  </a:solidFill>
                </a:rPr>
                <a:t>92%</a:t>
              </a:r>
            </a:p>
          </p:txBody>
        </p:sp>
      </p:grpSp>
      <p:sp>
        <p:nvSpPr>
          <p:cNvPr id="127" name="TextBox 126"/>
          <p:cNvSpPr txBox="1"/>
          <p:nvPr/>
        </p:nvSpPr>
        <p:spPr>
          <a:xfrm>
            <a:off x="7994832" y="4222346"/>
            <a:ext cx="3267237" cy="1661993"/>
          </a:xfrm>
          <a:prstGeom prst="rect">
            <a:avLst/>
          </a:prstGeom>
          <a:noFill/>
        </p:spPr>
        <p:txBody>
          <a:bodyPr wrap="square" rtlCol="0">
            <a:spAutoFit/>
          </a:bodyPr>
          <a:lstStyle/>
          <a:p>
            <a:pPr algn="ctr"/>
            <a:r>
              <a:rPr lang="en-US" b="1" dirty="0">
                <a:solidFill>
                  <a:srgbClr val="56595E"/>
                </a:solidFill>
                <a:latin typeface="Candara" panose="020E0502030303020204" pitchFamily="34" charset="0"/>
              </a:rPr>
              <a:t>Lorem Ipsum Dolor</a:t>
            </a:r>
          </a:p>
          <a:p>
            <a:endParaRPr lang="en-US" sz="1400" dirty="0">
              <a:solidFill>
                <a:schemeClr val="bg1">
                  <a:lumMod val="85000"/>
                </a:schemeClr>
              </a:solidFill>
              <a:latin typeface="Candara" panose="020E0502030303020204" pitchFamily="34" charset="0"/>
            </a:endParaRPr>
          </a:p>
          <a:p>
            <a:r>
              <a:rPr lang="en-US" sz="1400" dirty="0">
                <a:solidFill>
                  <a:srgbClr val="65686D"/>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dirty="0">
              <a:solidFill>
                <a:srgbClr val="65686D"/>
              </a:solidFill>
              <a:latin typeface="Candara" panose="020E0502030303020204" pitchFamily="34" charset="0"/>
            </a:endParaRPr>
          </a:p>
        </p:txBody>
      </p:sp>
      <p:grpSp>
        <p:nvGrpSpPr>
          <p:cNvPr id="128" name="Group 127"/>
          <p:cNvGrpSpPr>
            <a:grpSpLocks noChangeAspect="1"/>
          </p:cNvGrpSpPr>
          <p:nvPr/>
        </p:nvGrpSpPr>
        <p:grpSpPr>
          <a:xfrm>
            <a:off x="1097038" y="5400928"/>
            <a:ext cx="2834640" cy="499591"/>
            <a:chOff x="721269" y="5939047"/>
            <a:chExt cx="2114814" cy="372724"/>
          </a:xfrm>
          <a:solidFill>
            <a:schemeClr val="bg2">
              <a:lumMod val="50000"/>
            </a:schemeClr>
          </a:solidFill>
        </p:grpSpPr>
        <p:sp>
          <p:nvSpPr>
            <p:cNvPr id="129" name="Freeform 32"/>
            <p:cNvSpPr>
              <a:spLocks noChangeAspect="1" noChangeArrowheads="1"/>
            </p:cNvSpPr>
            <p:nvPr/>
          </p:nvSpPr>
          <p:spPr bwMode="auto">
            <a:xfrm>
              <a:off x="1162819" y="5939047"/>
              <a:ext cx="365760" cy="365760"/>
            </a:xfrm>
            <a:custGeom>
              <a:avLst/>
              <a:gdLst>
                <a:gd name="T0" fmla="*/ 489 w 541"/>
                <a:gd name="T1" fmla="*/ 0 h 541"/>
                <a:gd name="T2" fmla="*/ 57 w 541"/>
                <a:gd name="T3" fmla="*/ 0 h 541"/>
                <a:gd name="T4" fmla="*/ 0 w 541"/>
                <a:gd name="T5" fmla="*/ 57 h 541"/>
                <a:gd name="T6" fmla="*/ 0 w 541"/>
                <a:gd name="T7" fmla="*/ 484 h 541"/>
                <a:gd name="T8" fmla="*/ 57 w 541"/>
                <a:gd name="T9" fmla="*/ 540 h 541"/>
                <a:gd name="T10" fmla="*/ 489 w 541"/>
                <a:gd name="T11" fmla="*/ 540 h 541"/>
                <a:gd name="T12" fmla="*/ 540 w 541"/>
                <a:gd name="T13" fmla="*/ 484 h 541"/>
                <a:gd name="T14" fmla="*/ 540 w 541"/>
                <a:gd name="T15" fmla="*/ 57 h 541"/>
                <a:gd name="T16" fmla="*/ 489 w 541"/>
                <a:gd name="T17" fmla="*/ 0 h 541"/>
                <a:gd name="T18" fmla="*/ 298 w 541"/>
                <a:gd name="T19" fmla="*/ 386 h 541"/>
                <a:gd name="T20" fmla="*/ 242 w 541"/>
                <a:gd name="T21" fmla="*/ 360 h 541"/>
                <a:gd name="T22" fmla="*/ 216 w 541"/>
                <a:gd name="T23" fmla="*/ 448 h 541"/>
                <a:gd name="T24" fmla="*/ 211 w 541"/>
                <a:gd name="T25" fmla="*/ 453 h 541"/>
                <a:gd name="T26" fmla="*/ 185 w 541"/>
                <a:gd name="T27" fmla="*/ 463 h 541"/>
                <a:gd name="T28" fmla="*/ 160 w 541"/>
                <a:gd name="T29" fmla="*/ 432 h 541"/>
                <a:gd name="T30" fmla="*/ 160 w 541"/>
                <a:gd name="T31" fmla="*/ 432 h 541"/>
                <a:gd name="T32" fmla="*/ 160 w 541"/>
                <a:gd name="T33" fmla="*/ 432 h 541"/>
                <a:gd name="T34" fmla="*/ 160 w 541"/>
                <a:gd name="T35" fmla="*/ 427 h 541"/>
                <a:gd name="T36" fmla="*/ 211 w 541"/>
                <a:gd name="T37" fmla="*/ 278 h 541"/>
                <a:gd name="T38" fmla="*/ 206 w 541"/>
                <a:gd name="T39" fmla="*/ 237 h 541"/>
                <a:gd name="T40" fmla="*/ 252 w 541"/>
                <a:gd name="T41" fmla="*/ 175 h 541"/>
                <a:gd name="T42" fmla="*/ 288 w 541"/>
                <a:gd name="T43" fmla="*/ 211 h 541"/>
                <a:gd name="T44" fmla="*/ 262 w 541"/>
                <a:gd name="T45" fmla="*/ 293 h 541"/>
                <a:gd name="T46" fmla="*/ 298 w 541"/>
                <a:gd name="T47" fmla="*/ 329 h 541"/>
                <a:gd name="T48" fmla="*/ 386 w 541"/>
                <a:gd name="T49" fmla="*/ 237 h 541"/>
                <a:gd name="T50" fmla="*/ 273 w 541"/>
                <a:gd name="T51" fmla="*/ 129 h 541"/>
                <a:gd name="T52" fmla="*/ 160 w 541"/>
                <a:gd name="T53" fmla="*/ 237 h 541"/>
                <a:gd name="T54" fmla="*/ 170 w 541"/>
                <a:gd name="T55" fmla="*/ 288 h 541"/>
                <a:gd name="T56" fmla="*/ 175 w 541"/>
                <a:gd name="T57" fmla="*/ 299 h 541"/>
                <a:gd name="T58" fmla="*/ 149 w 541"/>
                <a:gd name="T59" fmla="*/ 329 h 541"/>
                <a:gd name="T60" fmla="*/ 124 w 541"/>
                <a:gd name="T61" fmla="*/ 314 h 541"/>
                <a:gd name="T62" fmla="*/ 103 w 541"/>
                <a:gd name="T63" fmla="*/ 232 h 541"/>
                <a:gd name="T64" fmla="*/ 268 w 541"/>
                <a:gd name="T65" fmla="*/ 72 h 541"/>
                <a:gd name="T66" fmla="*/ 437 w 541"/>
                <a:gd name="T67" fmla="*/ 232 h 541"/>
                <a:gd name="T68" fmla="*/ 298 w 541"/>
                <a:gd name="T69" fmla="*/ 386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41" h="541">
                  <a:moveTo>
                    <a:pt x="489" y="0"/>
                  </a:moveTo>
                  <a:lnTo>
                    <a:pt x="57" y="0"/>
                  </a:lnTo>
                  <a:cubicBezTo>
                    <a:pt x="26" y="0"/>
                    <a:pt x="0" y="26"/>
                    <a:pt x="0" y="57"/>
                  </a:cubicBezTo>
                  <a:lnTo>
                    <a:pt x="0" y="484"/>
                  </a:lnTo>
                  <a:cubicBezTo>
                    <a:pt x="0" y="514"/>
                    <a:pt x="26" y="540"/>
                    <a:pt x="57" y="540"/>
                  </a:cubicBezTo>
                  <a:lnTo>
                    <a:pt x="489" y="540"/>
                  </a:lnTo>
                  <a:cubicBezTo>
                    <a:pt x="514" y="540"/>
                    <a:pt x="540" y="514"/>
                    <a:pt x="540" y="484"/>
                  </a:cubicBezTo>
                  <a:lnTo>
                    <a:pt x="540" y="57"/>
                  </a:lnTo>
                  <a:cubicBezTo>
                    <a:pt x="540" y="26"/>
                    <a:pt x="514" y="0"/>
                    <a:pt x="489" y="0"/>
                  </a:cubicBezTo>
                  <a:close/>
                  <a:moveTo>
                    <a:pt x="298" y="386"/>
                  </a:moveTo>
                  <a:cubicBezTo>
                    <a:pt x="278" y="386"/>
                    <a:pt x="257" y="376"/>
                    <a:pt x="242" y="360"/>
                  </a:cubicBezTo>
                  <a:lnTo>
                    <a:pt x="216" y="448"/>
                  </a:lnTo>
                  <a:lnTo>
                    <a:pt x="211" y="453"/>
                  </a:lnTo>
                  <a:cubicBezTo>
                    <a:pt x="206" y="458"/>
                    <a:pt x="201" y="463"/>
                    <a:pt x="185" y="463"/>
                  </a:cubicBezTo>
                  <a:cubicBezTo>
                    <a:pt x="170" y="463"/>
                    <a:pt x="160" y="453"/>
                    <a:pt x="160" y="432"/>
                  </a:cubicBezTo>
                  <a:lnTo>
                    <a:pt x="160" y="432"/>
                  </a:lnTo>
                  <a:lnTo>
                    <a:pt x="160" y="432"/>
                  </a:lnTo>
                  <a:lnTo>
                    <a:pt x="160" y="427"/>
                  </a:lnTo>
                  <a:lnTo>
                    <a:pt x="211" y="278"/>
                  </a:lnTo>
                  <a:cubicBezTo>
                    <a:pt x="211" y="278"/>
                    <a:pt x="206" y="263"/>
                    <a:pt x="206" y="237"/>
                  </a:cubicBezTo>
                  <a:cubicBezTo>
                    <a:pt x="206" y="191"/>
                    <a:pt x="227" y="175"/>
                    <a:pt x="252" y="175"/>
                  </a:cubicBezTo>
                  <a:cubicBezTo>
                    <a:pt x="268" y="175"/>
                    <a:pt x="288" y="185"/>
                    <a:pt x="288" y="211"/>
                  </a:cubicBezTo>
                  <a:cubicBezTo>
                    <a:pt x="288" y="247"/>
                    <a:pt x="262" y="268"/>
                    <a:pt x="262" y="293"/>
                  </a:cubicBezTo>
                  <a:cubicBezTo>
                    <a:pt x="262" y="309"/>
                    <a:pt x="278" y="329"/>
                    <a:pt x="298" y="329"/>
                  </a:cubicBezTo>
                  <a:cubicBezTo>
                    <a:pt x="360" y="329"/>
                    <a:pt x="386" y="278"/>
                    <a:pt x="386" y="237"/>
                  </a:cubicBezTo>
                  <a:cubicBezTo>
                    <a:pt x="386" y="175"/>
                    <a:pt x="334" y="129"/>
                    <a:pt x="273" y="129"/>
                  </a:cubicBezTo>
                  <a:cubicBezTo>
                    <a:pt x="211" y="129"/>
                    <a:pt x="160" y="175"/>
                    <a:pt x="160" y="237"/>
                  </a:cubicBezTo>
                  <a:cubicBezTo>
                    <a:pt x="160" y="252"/>
                    <a:pt x="165" y="273"/>
                    <a:pt x="170" y="288"/>
                  </a:cubicBezTo>
                  <a:cubicBezTo>
                    <a:pt x="175" y="293"/>
                    <a:pt x="175" y="293"/>
                    <a:pt x="175" y="299"/>
                  </a:cubicBezTo>
                  <a:cubicBezTo>
                    <a:pt x="175" y="314"/>
                    <a:pt x="165" y="329"/>
                    <a:pt x="149" y="329"/>
                  </a:cubicBezTo>
                  <a:cubicBezTo>
                    <a:pt x="139" y="329"/>
                    <a:pt x="129" y="324"/>
                    <a:pt x="124" y="314"/>
                  </a:cubicBezTo>
                  <a:cubicBezTo>
                    <a:pt x="108" y="288"/>
                    <a:pt x="103" y="263"/>
                    <a:pt x="103" y="232"/>
                  </a:cubicBezTo>
                  <a:cubicBezTo>
                    <a:pt x="103" y="144"/>
                    <a:pt x="175" y="72"/>
                    <a:pt x="268" y="72"/>
                  </a:cubicBezTo>
                  <a:cubicBezTo>
                    <a:pt x="360" y="72"/>
                    <a:pt x="437" y="144"/>
                    <a:pt x="437" y="232"/>
                  </a:cubicBezTo>
                  <a:cubicBezTo>
                    <a:pt x="437" y="309"/>
                    <a:pt x="396" y="386"/>
                    <a:pt x="298" y="386"/>
                  </a:cubicBezTo>
                  <a:close/>
                </a:path>
              </a:pathLst>
            </a:custGeom>
            <a:grpFill/>
            <a:ln>
              <a:noFill/>
            </a:ln>
            <a:effectLst/>
          </p:spPr>
          <p:txBody>
            <a:bodyPr wrap="none" anchor="ctr"/>
            <a:lstStyle/>
            <a:p>
              <a:endParaRPr lang="en-US"/>
            </a:p>
          </p:txBody>
        </p:sp>
        <p:sp>
          <p:nvSpPr>
            <p:cNvPr id="130" name="Freeform 28"/>
            <p:cNvSpPr>
              <a:spLocks noChangeAspect="1" noChangeArrowheads="1"/>
            </p:cNvSpPr>
            <p:nvPr/>
          </p:nvSpPr>
          <p:spPr bwMode="auto">
            <a:xfrm>
              <a:off x="721269" y="5939047"/>
              <a:ext cx="362787" cy="365760"/>
            </a:xfrm>
            <a:custGeom>
              <a:avLst/>
              <a:gdLst>
                <a:gd name="T0" fmla="*/ 483 w 540"/>
                <a:gd name="T1" fmla="*/ 0 h 541"/>
                <a:gd name="T2" fmla="*/ 56 w 540"/>
                <a:gd name="T3" fmla="*/ 0 h 541"/>
                <a:gd name="T4" fmla="*/ 0 w 540"/>
                <a:gd name="T5" fmla="*/ 57 h 541"/>
                <a:gd name="T6" fmla="*/ 0 w 540"/>
                <a:gd name="T7" fmla="*/ 483 h 541"/>
                <a:gd name="T8" fmla="*/ 56 w 540"/>
                <a:gd name="T9" fmla="*/ 540 h 541"/>
                <a:gd name="T10" fmla="*/ 483 w 540"/>
                <a:gd name="T11" fmla="*/ 540 h 541"/>
                <a:gd name="T12" fmla="*/ 539 w 540"/>
                <a:gd name="T13" fmla="*/ 483 h 541"/>
                <a:gd name="T14" fmla="*/ 539 w 540"/>
                <a:gd name="T15" fmla="*/ 57 h 541"/>
                <a:gd name="T16" fmla="*/ 483 w 540"/>
                <a:gd name="T17" fmla="*/ 0 h 541"/>
                <a:gd name="T18" fmla="*/ 457 w 540"/>
                <a:gd name="T19" fmla="*/ 57 h 541"/>
                <a:gd name="T20" fmla="*/ 457 w 540"/>
                <a:gd name="T21" fmla="*/ 139 h 541"/>
                <a:gd name="T22" fmla="*/ 405 w 540"/>
                <a:gd name="T23" fmla="*/ 139 h 541"/>
                <a:gd name="T24" fmla="*/ 375 w 540"/>
                <a:gd name="T25" fmla="*/ 165 h 541"/>
                <a:gd name="T26" fmla="*/ 375 w 540"/>
                <a:gd name="T27" fmla="*/ 216 h 541"/>
                <a:gd name="T28" fmla="*/ 457 w 540"/>
                <a:gd name="T29" fmla="*/ 216 h 541"/>
                <a:gd name="T30" fmla="*/ 457 w 540"/>
                <a:gd name="T31" fmla="*/ 298 h 541"/>
                <a:gd name="T32" fmla="*/ 375 w 540"/>
                <a:gd name="T33" fmla="*/ 298 h 541"/>
                <a:gd name="T34" fmla="*/ 375 w 540"/>
                <a:gd name="T35" fmla="*/ 483 h 541"/>
                <a:gd name="T36" fmla="*/ 298 w 540"/>
                <a:gd name="T37" fmla="*/ 483 h 541"/>
                <a:gd name="T38" fmla="*/ 298 w 540"/>
                <a:gd name="T39" fmla="*/ 298 h 541"/>
                <a:gd name="T40" fmla="*/ 241 w 540"/>
                <a:gd name="T41" fmla="*/ 298 h 541"/>
                <a:gd name="T42" fmla="*/ 241 w 540"/>
                <a:gd name="T43" fmla="*/ 216 h 541"/>
                <a:gd name="T44" fmla="*/ 298 w 540"/>
                <a:gd name="T45" fmla="*/ 216 h 541"/>
                <a:gd name="T46" fmla="*/ 298 w 540"/>
                <a:gd name="T47" fmla="*/ 149 h 541"/>
                <a:gd name="T48" fmla="*/ 390 w 540"/>
                <a:gd name="T49" fmla="*/ 57 h 541"/>
                <a:gd name="T50" fmla="*/ 457 w 540"/>
                <a:gd name="T51" fmla="*/ 57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40" h="541">
                  <a:moveTo>
                    <a:pt x="483" y="0"/>
                  </a:moveTo>
                  <a:lnTo>
                    <a:pt x="56" y="0"/>
                  </a:lnTo>
                  <a:cubicBezTo>
                    <a:pt x="25" y="0"/>
                    <a:pt x="0" y="26"/>
                    <a:pt x="0" y="57"/>
                  </a:cubicBezTo>
                  <a:lnTo>
                    <a:pt x="0" y="483"/>
                  </a:lnTo>
                  <a:cubicBezTo>
                    <a:pt x="0" y="514"/>
                    <a:pt x="25" y="540"/>
                    <a:pt x="56" y="540"/>
                  </a:cubicBezTo>
                  <a:lnTo>
                    <a:pt x="483" y="540"/>
                  </a:lnTo>
                  <a:cubicBezTo>
                    <a:pt x="513" y="540"/>
                    <a:pt x="539" y="514"/>
                    <a:pt x="539" y="483"/>
                  </a:cubicBezTo>
                  <a:lnTo>
                    <a:pt x="539" y="57"/>
                  </a:lnTo>
                  <a:cubicBezTo>
                    <a:pt x="539" y="26"/>
                    <a:pt x="513" y="0"/>
                    <a:pt x="483" y="0"/>
                  </a:cubicBezTo>
                  <a:close/>
                  <a:moveTo>
                    <a:pt x="457" y="57"/>
                  </a:moveTo>
                  <a:lnTo>
                    <a:pt x="457" y="139"/>
                  </a:lnTo>
                  <a:lnTo>
                    <a:pt x="405" y="139"/>
                  </a:lnTo>
                  <a:cubicBezTo>
                    <a:pt x="385" y="139"/>
                    <a:pt x="375" y="149"/>
                    <a:pt x="375" y="165"/>
                  </a:cubicBezTo>
                  <a:lnTo>
                    <a:pt x="375" y="216"/>
                  </a:lnTo>
                  <a:lnTo>
                    <a:pt x="457" y="216"/>
                  </a:lnTo>
                  <a:lnTo>
                    <a:pt x="457" y="298"/>
                  </a:lnTo>
                  <a:lnTo>
                    <a:pt x="375" y="298"/>
                  </a:lnTo>
                  <a:lnTo>
                    <a:pt x="375" y="483"/>
                  </a:lnTo>
                  <a:lnTo>
                    <a:pt x="298" y="483"/>
                  </a:lnTo>
                  <a:lnTo>
                    <a:pt x="298" y="298"/>
                  </a:lnTo>
                  <a:lnTo>
                    <a:pt x="241" y="298"/>
                  </a:lnTo>
                  <a:lnTo>
                    <a:pt x="241" y="216"/>
                  </a:lnTo>
                  <a:lnTo>
                    <a:pt x="298" y="216"/>
                  </a:lnTo>
                  <a:lnTo>
                    <a:pt x="298" y="149"/>
                  </a:lnTo>
                  <a:cubicBezTo>
                    <a:pt x="298" y="98"/>
                    <a:pt x="339" y="57"/>
                    <a:pt x="390" y="57"/>
                  </a:cubicBezTo>
                  <a:lnTo>
                    <a:pt x="457" y="57"/>
                  </a:lnTo>
                  <a:close/>
                </a:path>
              </a:pathLst>
            </a:custGeom>
            <a:grpFill/>
            <a:ln>
              <a:noFill/>
            </a:ln>
            <a:effectLst/>
          </p:spPr>
          <p:txBody>
            <a:bodyPr wrap="none" anchor="ctr"/>
            <a:lstStyle/>
            <a:p>
              <a:endParaRPr lang="en-US"/>
            </a:p>
          </p:txBody>
        </p:sp>
        <p:sp>
          <p:nvSpPr>
            <p:cNvPr id="131" name="Freeform 29"/>
            <p:cNvSpPr>
              <a:spLocks noChangeAspect="1" noChangeArrowheads="1"/>
            </p:cNvSpPr>
            <p:nvPr/>
          </p:nvSpPr>
          <p:spPr bwMode="auto">
            <a:xfrm>
              <a:off x="2039566" y="5942529"/>
              <a:ext cx="362785" cy="365760"/>
            </a:xfrm>
            <a:custGeom>
              <a:avLst/>
              <a:gdLst>
                <a:gd name="T0" fmla="*/ 252 w 540"/>
                <a:gd name="T1" fmla="*/ 185 h 541"/>
                <a:gd name="T2" fmla="*/ 195 w 540"/>
                <a:gd name="T3" fmla="*/ 108 h 541"/>
                <a:gd name="T4" fmla="*/ 159 w 540"/>
                <a:gd name="T5" fmla="*/ 155 h 541"/>
                <a:gd name="T6" fmla="*/ 211 w 540"/>
                <a:gd name="T7" fmla="*/ 232 h 541"/>
                <a:gd name="T8" fmla="*/ 252 w 540"/>
                <a:gd name="T9" fmla="*/ 185 h 541"/>
                <a:gd name="T10" fmla="*/ 231 w 540"/>
                <a:gd name="T11" fmla="*/ 319 h 541"/>
                <a:gd name="T12" fmla="*/ 226 w 540"/>
                <a:gd name="T13" fmla="*/ 319 h 541"/>
                <a:gd name="T14" fmla="*/ 226 w 540"/>
                <a:gd name="T15" fmla="*/ 319 h 541"/>
                <a:gd name="T16" fmla="*/ 175 w 540"/>
                <a:gd name="T17" fmla="*/ 329 h 541"/>
                <a:gd name="T18" fmla="*/ 139 w 540"/>
                <a:gd name="T19" fmla="*/ 370 h 541"/>
                <a:gd name="T20" fmla="*/ 216 w 540"/>
                <a:gd name="T21" fmla="*/ 432 h 541"/>
                <a:gd name="T22" fmla="*/ 282 w 540"/>
                <a:gd name="T23" fmla="*/ 381 h 541"/>
                <a:gd name="T24" fmla="*/ 231 w 540"/>
                <a:gd name="T25" fmla="*/ 319 h 541"/>
                <a:gd name="T26" fmla="*/ 488 w 540"/>
                <a:gd name="T27" fmla="*/ 0 h 541"/>
                <a:gd name="T28" fmla="*/ 56 w 540"/>
                <a:gd name="T29" fmla="*/ 0 h 541"/>
                <a:gd name="T30" fmla="*/ 0 w 540"/>
                <a:gd name="T31" fmla="*/ 57 h 541"/>
                <a:gd name="T32" fmla="*/ 0 w 540"/>
                <a:gd name="T33" fmla="*/ 484 h 541"/>
                <a:gd name="T34" fmla="*/ 56 w 540"/>
                <a:gd name="T35" fmla="*/ 540 h 541"/>
                <a:gd name="T36" fmla="*/ 488 w 540"/>
                <a:gd name="T37" fmla="*/ 540 h 541"/>
                <a:gd name="T38" fmla="*/ 539 w 540"/>
                <a:gd name="T39" fmla="*/ 484 h 541"/>
                <a:gd name="T40" fmla="*/ 539 w 540"/>
                <a:gd name="T41" fmla="*/ 57 h 541"/>
                <a:gd name="T42" fmla="*/ 488 w 540"/>
                <a:gd name="T43" fmla="*/ 0 h 541"/>
                <a:gd name="T44" fmla="*/ 195 w 540"/>
                <a:gd name="T45" fmla="*/ 463 h 541"/>
                <a:gd name="T46" fmla="*/ 82 w 540"/>
                <a:gd name="T47" fmla="*/ 386 h 541"/>
                <a:gd name="T48" fmla="*/ 123 w 540"/>
                <a:gd name="T49" fmla="*/ 319 h 541"/>
                <a:gd name="T50" fmla="*/ 205 w 540"/>
                <a:gd name="T51" fmla="*/ 293 h 541"/>
                <a:gd name="T52" fmla="*/ 200 w 540"/>
                <a:gd name="T53" fmla="*/ 268 h 541"/>
                <a:gd name="T54" fmla="*/ 200 w 540"/>
                <a:gd name="T55" fmla="*/ 252 h 541"/>
                <a:gd name="T56" fmla="*/ 190 w 540"/>
                <a:gd name="T57" fmla="*/ 252 h 541"/>
                <a:gd name="T58" fmla="*/ 103 w 540"/>
                <a:gd name="T59" fmla="*/ 175 h 541"/>
                <a:gd name="T60" fmla="*/ 216 w 540"/>
                <a:gd name="T61" fmla="*/ 78 h 541"/>
                <a:gd name="T62" fmla="*/ 329 w 540"/>
                <a:gd name="T63" fmla="*/ 78 h 541"/>
                <a:gd name="T64" fmla="*/ 318 w 540"/>
                <a:gd name="T65" fmla="*/ 88 h 541"/>
                <a:gd name="T66" fmla="*/ 303 w 540"/>
                <a:gd name="T67" fmla="*/ 103 h 541"/>
                <a:gd name="T68" fmla="*/ 298 w 540"/>
                <a:gd name="T69" fmla="*/ 108 h 541"/>
                <a:gd name="T70" fmla="*/ 277 w 540"/>
                <a:gd name="T71" fmla="*/ 108 h 541"/>
                <a:gd name="T72" fmla="*/ 303 w 540"/>
                <a:gd name="T73" fmla="*/ 165 h 541"/>
                <a:gd name="T74" fmla="*/ 262 w 540"/>
                <a:gd name="T75" fmla="*/ 237 h 541"/>
                <a:gd name="T76" fmla="*/ 252 w 540"/>
                <a:gd name="T77" fmla="*/ 257 h 541"/>
                <a:gd name="T78" fmla="*/ 262 w 540"/>
                <a:gd name="T79" fmla="*/ 273 h 541"/>
                <a:gd name="T80" fmla="*/ 272 w 540"/>
                <a:gd name="T81" fmla="*/ 283 h 541"/>
                <a:gd name="T82" fmla="*/ 324 w 540"/>
                <a:gd name="T83" fmla="*/ 360 h 541"/>
                <a:gd name="T84" fmla="*/ 195 w 540"/>
                <a:gd name="T85" fmla="*/ 463 h 541"/>
                <a:gd name="T86" fmla="*/ 457 w 540"/>
                <a:gd name="T87" fmla="*/ 273 h 541"/>
                <a:gd name="T88" fmla="*/ 406 w 540"/>
                <a:gd name="T89" fmla="*/ 273 h 541"/>
                <a:gd name="T90" fmla="*/ 406 w 540"/>
                <a:gd name="T91" fmla="*/ 324 h 541"/>
                <a:gd name="T92" fmla="*/ 380 w 540"/>
                <a:gd name="T93" fmla="*/ 324 h 541"/>
                <a:gd name="T94" fmla="*/ 380 w 540"/>
                <a:gd name="T95" fmla="*/ 273 h 541"/>
                <a:gd name="T96" fmla="*/ 324 w 540"/>
                <a:gd name="T97" fmla="*/ 273 h 541"/>
                <a:gd name="T98" fmla="*/ 324 w 540"/>
                <a:gd name="T99" fmla="*/ 242 h 541"/>
                <a:gd name="T100" fmla="*/ 380 w 540"/>
                <a:gd name="T101" fmla="*/ 242 h 541"/>
                <a:gd name="T102" fmla="*/ 380 w 540"/>
                <a:gd name="T103" fmla="*/ 191 h 541"/>
                <a:gd name="T104" fmla="*/ 406 w 540"/>
                <a:gd name="T105" fmla="*/ 191 h 541"/>
                <a:gd name="T106" fmla="*/ 406 w 540"/>
                <a:gd name="T107" fmla="*/ 242 h 541"/>
                <a:gd name="T108" fmla="*/ 457 w 540"/>
                <a:gd name="T109" fmla="*/ 242 h 541"/>
                <a:gd name="T110" fmla="*/ 457 w 540"/>
                <a:gd name="T111" fmla="*/ 273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40" h="541">
                  <a:moveTo>
                    <a:pt x="252" y="185"/>
                  </a:moveTo>
                  <a:cubicBezTo>
                    <a:pt x="252" y="160"/>
                    <a:pt x="231" y="108"/>
                    <a:pt x="195" y="108"/>
                  </a:cubicBezTo>
                  <a:cubicBezTo>
                    <a:pt x="175" y="108"/>
                    <a:pt x="159" y="119"/>
                    <a:pt x="159" y="155"/>
                  </a:cubicBezTo>
                  <a:cubicBezTo>
                    <a:pt x="159" y="185"/>
                    <a:pt x="175" y="232"/>
                    <a:pt x="211" y="232"/>
                  </a:cubicBezTo>
                  <a:cubicBezTo>
                    <a:pt x="211" y="232"/>
                    <a:pt x="252" y="227"/>
                    <a:pt x="252" y="185"/>
                  </a:cubicBezTo>
                  <a:close/>
                  <a:moveTo>
                    <a:pt x="231" y="319"/>
                  </a:moveTo>
                  <a:lnTo>
                    <a:pt x="226" y="319"/>
                  </a:lnTo>
                  <a:lnTo>
                    <a:pt x="226" y="319"/>
                  </a:lnTo>
                  <a:cubicBezTo>
                    <a:pt x="216" y="319"/>
                    <a:pt x="195" y="324"/>
                    <a:pt x="175" y="329"/>
                  </a:cubicBezTo>
                  <a:cubicBezTo>
                    <a:pt x="159" y="335"/>
                    <a:pt x="139" y="345"/>
                    <a:pt x="139" y="370"/>
                  </a:cubicBezTo>
                  <a:cubicBezTo>
                    <a:pt x="139" y="401"/>
                    <a:pt x="164" y="432"/>
                    <a:pt x="216" y="432"/>
                  </a:cubicBezTo>
                  <a:cubicBezTo>
                    <a:pt x="257" y="432"/>
                    <a:pt x="282" y="406"/>
                    <a:pt x="282" y="381"/>
                  </a:cubicBezTo>
                  <a:cubicBezTo>
                    <a:pt x="282" y="360"/>
                    <a:pt x="267" y="345"/>
                    <a:pt x="231" y="319"/>
                  </a:cubicBezTo>
                  <a:close/>
                  <a:moveTo>
                    <a:pt x="488" y="0"/>
                  </a:moveTo>
                  <a:lnTo>
                    <a:pt x="56" y="0"/>
                  </a:lnTo>
                  <a:cubicBezTo>
                    <a:pt x="26" y="0"/>
                    <a:pt x="0" y="26"/>
                    <a:pt x="0" y="57"/>
                  </a:cubicBezTo>
                  <a:lnTo>
                    <a:pt x="0" y="484"/>
                  </a:lnTo>
                  <a:cubicBezTo>
                    <a:pt x="0" y="514"/>
                    <a:pt x="26" y="540"/>
                    <a:pt x="56" y="540"/>
                  </a:cubicBezTo>
                  <a:lnTo>
                    <a:pt x="488" y="540"/>
                  </a:lnTo>
                  <a:cubicBezTo>
                    <a:pt x="514" y="540"/>
                    <a:pt x="539" y="514"/>
                    <a:pt x="539" y="484"/>
                  </a:cubicBezTo>
                  <a:lnTo>
                    <a:pt x="539" y="57"/>
                  </a:lnTo>
                  <a:cubicBezTo>
                    <a:pt x="539" y="26"/>
                    <a:pt x="514" y="0"/>
                    <a:pt x="488" y="0"/>
                  </a:cubicBezTo>
                  <a:close/>
                  <a:moveTo>
                    <a:pt x="195" y="463"/>
                  </a:moveTo>
                  <a:cubicBezTo>
                    <a:pt x="118" y="463"/>
                    <a:pt x="82" y="422"/>
                    <a:pt x="82" y="386"/>
                  </a:cubicBezTo>
                  <a:cubicBezTo>
                    <a:pt x="82" y="370"/>
                    <a:pt x="87" y="340"/>
                    <a:pt x="123" y="319"/>
                  </a:cubicBezTo>
                  <a:cubicBezTo>
                    <a:pt x="144" y="304"/>
                    <a:pt x="169" y="299"/>
                    <a:pt x="205" y="293"/>
                  </a:cubicBezTo>
                  <a:cubicBezTo>
                    <a:pt x="200" y="288"/>
                    <a:pt x="200" y="283"/>
                    <a:pt x="200" y="268"/>
                  </a:cubicBezTo>
                  <a:cubicBezTo>
                    <a:pt x="200" y="263"/>
                    <a:pt x="200" y="263"/>
                    <a:pt x="200" y="252"/>
                  </a:cubicBezTo>
                  <a:lnTo>
                    <a:pt x="190" y="252"/>
                  </a:lnTo>
                  <a:cubicBezTo>
                    <a:pt x="139" y="252"/>
                    <a:pt x="103" y="216"/>
                    <a:pt x="103" y="175"/>
                  </a:cubicBezTo>
                  <a:cubicBezTo>
                    <a:pt x="103" y="129"/>
                    <a:pt x="139" y="78"/>
                    <a:pt x="216" y="78"/>
                  </a:cubicBezTo>
                  <a:lnTo>
                    <a:pt x="329" y="78"/>
                  </a:lnTo>
                  <a:lnTo>
                    <a:pt x="318" y="88"/>
                  </a:lnTo>
                  <a:lnTo>
                    <a:pt x="303" y="103"/>
                  </a:lnTo>
                  <a:lnTo>
                    <a:pt x="298" y="108"/>
                  </a:lnTo>
                  <a:lnTo>
                    <a:pt x="277" y="108"/>
                  </a:lnTo>
                  <a:cubicBezTo>
                    <a:pt x="288" y="119"/>
                    <a:pt x="303" y="134"/>
                    <a:pt x="303" y="165"/>
                  </a:cubicBezTo>
                  <a:cubicBezTo>
                    <a:pt x="303" y="206"/>
                    <a:pt x="282" y="221"/>
                    <a:pt x="262" y="237"/>
                  </a:cubicBezTo>
                  <a:cubicBezTo>
                    <a:pt x="257" y="242"/>
                    <a:pt x="252" y="247"/>
                    <a:pt x="252" y="257"/>
                  </a:cubicBezTo>
                  <a:cubicBezTo>
                    <a:pt x="252" y="268"/>
                    <a:pt x="257" y="273"/>
                    <a:pt x="262" y="273"/>
                  </a:cubicBezTo>
                  <a:cubicBezTo>
                    <a:pt x="262" y="278"/>
                    <a:pt x="267" y="278"/>
                    <a:pt x="272" y="283"/>
                  </a:cubicBezTo>
                  <a:cubicBezTo>
                    <a:pt x="293" y="299"/>
                    <a:pt x="324" y="314"/>
                    <a:pt x="324" y="360"/>
                  </a:cubicBezTo>
                  <a:cubicBezTo>
                    <a:pt x="324" y="406"/>
                    <a:pt x="288" y="463"/>
                    <a:pt x="195" y="463"/>
                  </a:cubicBezTo>
                  <a:close/>
                  <a:moveTo>
                    <a:pt x="457" y="273"/>
                  </a:moveTo>
                  <a:lnTo>
                    <a:pt x="406" y="273"/>
                  </a:lnTo>
                  <a:lnTo>
                    <a:pt x="406" y="324"/>
                  </a:lnTo>
                  <a:lnTo>
                    <a:pt x="380" y="324"/>
                  </a:lnTo>
                  <a:lnTo>
                    <a:pt x="380" y="273"/>
                  </a:lnTo>
                  <a:lnTo>
                    <a:pt x="324" y="273"/>
                  </a:lnTo>
                  <a:lnTo>
                    <a:pt x="324" y="242"/>
                  </a:lnTo>
                  <a:lnTo>
                    <a:pt x="380" y="242"/>
                  </a:lnTo>
                  <a:lnTo>
                    <a:pt x="380" y="191"/>
                  </a:lnTo>
                  <a:lnTo>
                    <a:pt x="406" y="191"/>
                  </a:lnTo>
                  <a:lnTo>
                    <a:pt x="406" y="242"/>
                  </a:lnTo>
                  <a:lnTo>
                    <a:pt x="457" y="242"/>
                  </a:lnTo>
                  <a:lnTo>
                    <a:pt x="457" y="273"/>
                  </a:lnTo>
                  <a:close/>
                </a:path>
              </a:pathLst>
            </a:custGeom>
            <a:grpFill/>
            <a:ln>
              <a:noFill/>
            </a:ln>
            <a:effectLst/>
          </p:spPr>
          <p:txBody>
            <a:bodyPr wrap="none" anchor="ctr"/>
            <a:lstStyle/>
            <a:p>
              <a:endParaRPr lang="en-US"/>
            </a:p>
          </p:txBody>
        </p:sp>
        <p:sp>
          <p:nvSpPr>
            <p:cNvPr id="132" name="Freeform 31"/>
            <p:cNvSpPr>
              <a:spLocks noChangeAspect="1" noChangeArrowheads="1"/>
            </p:cNvSpPr>
            <p:nvPr/>
          </p:nvSpPr>
          <p:spPr bwMode="auto">
            <a:xfrm>
              <a:off x="2473298" y="5946011"/>
              <a:ext cx="362785" cy="365760"/>
            </a:xfrm>
            <a:custGeom>
              <a:avLst/>
              <a:gdLst>
                <a:gd name="T0" fmla="*/ 483 w 536"/>
                <a:gd name="T1" fmla="*/ 0 h 541"/>
                <a:gd name="T2" fmla="*/ 51 w 536"/>
                <a:gd name="T3" fmla="*/ 0 h 541"/>
                <a:gd name="T4" fmla="*/ 0 w 536"/>
                <a:gd name="T5" fmla="*/ 57 h 541"/>
                <a:gd name="T6" fmla="*/ 0 w 536"/>
                <a:gd name="T7" fmla="*/ 484 h 541"/>
                <a:gd name="T8" fmla="*/ 51 w 536"/>
                <a:gd name="T9" fmla="*/ 540 h 541"/>
                <a:gd name="T10" fmla="*/ 483 w 536"/>
                <a:gd name="T11" fmla="*/ 540 h 541"/>
                <a:gd name="T12" fmla="*/ 535 w 536"/>
                <a:gd name="T13" fmla="*/ 484 h 541"/>
                <a:gd name="T14" fmla="*/ 535 w 536"/>
                <a:gd name="T15" fmla="*/ 57 h 541"/>
                <a:gd name="T16" fmla="*/ 483 w 536"/>
                <a:gd name="T17" fmla="*/ 0 h 541"/>
                <a:gd name="T18" fmla="*/ 159 w 536"/>
                <a:gd name="T19" fmla="*/ 458 h 541"/>
                <a:gd name="T20" fmla="*/ 82 w 536"/>
                <a:gd name="T21" fmla="*/ 458 h 541"/>
                <a:gd name="T22" fmla="*/ 82 w 536"/>
                <a:gd name="T23" fmla="*/ 216 h 541"/>
                <a:gd name="T24" fmla="*/ 159 w 536"/>
                <a:gd name="T25" fmla="*/ 216 h 541"/>
                <a:gd name="T26" fmla="*/ 159 w 536"/>
                <a:gd name="T27" fmla="*/ 458 h 541"/>
                <a:gd name="T28" fmla="*/ 118 w 536"/>
                <a:gd name="T29" fmla="*/ 170 h 541"/>
                <a:gd name="T30" fmla="*/ 72 w 536"/>
                <a:gd name="T31" fmla="*/ 124 h 541"/>
                <a:gd name="T32" fmla="*/ 118 w 536"/>
                <a:gd name="T33" fmla="*/ 72 h 541"/>
                <a:gd name="T34" fmla="*/ 170 w 536"/>
                <a:gd name="T35" fmla="*/ 124 h 541"/>
                <a:gd name="T36" fmla="*/ 118 w 536"/>
                <a:gd name="T37" fmla="*/ 170 h 541"/>
                <a:gd name="T38" fmla="*/ 457 w 536"/>
                <a:gd name="T39" fmla="*/ 458 h 541"/>
                <a:gd name="T40" fmla="*/ 375 w 536"/>
                <a:gd name="T41" fmla="*/ 458 h 541"/>
                <a:gd name="T42" fmla="*/ 375 w 536"/>
                <a:gd name="T43" fmla="*/ 314 h 541"/>
                <a:gd name="T44" fmla="*/ 334 w 536"/>
                <a:gd name="T45" fmla="*/ 278 h 541"/>
                <a:gd name="T46" fmla="*/ 293 w 536"/>
                <a:gd name="T47" fmla="*/ 314 h 541"/>
                <a:gd name="T48" fmla="*/ 293 w 536"/>
                <a:gd name="T49" fmla="*/ 458 h 541"/>
                <a:gd name="T50" fmla="*/ 216 w 536"/>
                <a:gd name="T51" fmla="*/ 458 h 541"/>
                <a:gd name="T52" fmla="*/ 216 w 536"/>
                <a:gd name="T53" fmla="*/ 216 h 541"/>
                <a:gd name="T54" fmla="*/ 293 w 536"/>
                <a:gd name="T55" fmla="*/ 216 h 541"/>
                <a:gd name="T56" fmla="*/ 293 w 536"/>
                <a:gd name="T57" fmla="*/ 247 h 541"/>
                <a:gd name="T58" fmla="*/ 360 w 536"/>
                <a:gd name="T59" fmla="*/ 211 h 541"/>
                <a:gd name="T60" fmla="*/ 457 w 536"/>
                <a:gd name="T61" fmla="*/ 304 h 541"/>
                <a:gd name="T62" fmla="*/ 457 w 536"/>
                <a:gd name="T63" fmla="*/ 458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36" h="541">
                  <a:moveTo>
                    <a:pt x="483" y="0"/>
                  </a:moveTo>
                  <a:lnTo>
                    <a:pt x="51" y="0"/>
                  </a:lnTo>
                  <a:cubicBezTo>
                    <a:pt x="26" y="0"/>
                    <a:pt x="0" y="26"/>
                    <a:pt x="0" y="57"/>
                  </a:cubicBezTo>
                  <a:lnTo>
                    <a:pt x="0" y="484"/>
                  </a:lnTo>
                  <a:cubicBezTo>
                    <a:pt x="0" y="514"/>
                    <a:pt x="26" y="540"/>
                    <a:pt x="51" y="540"/>
                  </a:cubicBezTo>
                  <a:lnTo>
                    <a:pt x="483" y="540"/>
                  </a:lnTo>
                  <a:cubicBezTo>
                    <a:pt x="514" y="540"/>
                    <a:pt x="535" y="514"/>
                    <a:pt x="535" y="484"/>
                  </a:cubicBezTo>
                  <a:lnTo>
                    <a:pt x="535" y="57"/>
                  </a:lnTo>
                  <a:cubicBezTo>
                    <a:pt x="535" y="26"/>
                    <a:pt x="514" y="0"/>
                    <a:pt x="483" y="0"/>
                  </a:cubicBezTo>
                  <a:close/>
                  <a:moveTo>
                    <a:pt x="159" y="458"/>
                  </a:moveTo>
                  <a:lnTo>
                    <a:pt x="82" y="458"/>
                  </a:lnTo>
                  <a:lnTo>
                    <a:pt x="82" y="216"/>
                  </a:lnTo>
                  <a:lnTo>
                    <a:pt x="159" y="216"/>
                  </a:lnTo>
                  <a:lnTo>
                    <a:pt x="159" y="458"/>
                  </a:lnTo>
                  <a:close/>
                  <a:moveTo>
                    <a:pt x="118" y="170"/>
                  </a:moveTo>
                  <a:cubicBezTo>
                    <a:pt x="93" y="170"/>
                    <a:pt x="72" y="150"/>
                    <a:pt x="72" y="124"/>
                  </a:cubicBezTo>
                  <a:cubicBezTo>
                    <a:pt x="72" y="98"/>
                    <a:pt x="90" y="72"/>
                    <a:pt x="118" y="72"/>
                  </a:cubicBezTo>
                  <a:cubicBezTo>
                    <a:pt x="147" y="72"/>
                    <a:pt x="170" y="98"/>
                    <a:pt x="170" y="124"/>
                  </a:cubicBezTo>
                  <a:cubicBezTo>
                    <a:pt x="170" y="150"/>
                    <a:pt x="149" y="170"/>
                    <a:pt x="118" y="170"/>
                  </a:cubicBezTo>
                  <a:close/>
                  <a:moveTo>
                    <a:pt x="457" y="458"/>
                  </a:moveTo>
                  <a:lnTo>
                    <a:pt x="375" y="458"/>
                  </a:lnTo>
                  <a:lnTo>
                    <a:pt x="375" y="314"/>
                  </a:lnTo>
                  <a:cubicBezTo>
                    <a:pt x="375" y="293"/>
                    <a:pt x="355" y="278"/>
                    <a:pt x="334" y="278"/>
                  </a:cubicBezTo>
                  <a:cubicBezTo>
                    <a:pt x="314" y="278"/>
                    <a:pt x="293" y="293"/>
                    <a:pt x="293" y="314"/>
                  </a:cubicBezTo>
                  <a:lnTo>
                    <a:pt x="293" y="458"/>
                  </a:lnTo>
                  <a:lnTo>
                    <a:pt x="216" y="458"/>
                  </a:lnTo>
                  <a:lnTo>
                    <a:pt x="216" y="216"/>
                  </a:lnTo>
                  <a:lnTo>
                    <a:pt x="293" y="216"/>
                  </a:lnTo>
                  <a:lnTo>
                    <a:pt x="293" y="247"/>
                  </a:lnTo>
                  <a:cubicBezTo>
                    <a:pt x="308" y="227"/>
                    <a:pt x="339" y="211"/>
                    <a:pt x="360" y="211"/>
                  </a:cubicBezTo>
                  <a:cubicBezTo>
                    <a:pt x="411" y="211"/>
                    <a:pt x="457" y="252"/>
                    <a:pt x="457" y="304"/>
                  </a:cubicBezTo>
                  <a:lnTo>
                    <a:pt x="457" y="458"/>
                  </a:lnTo>
                  <a:close/>
                </a:path>
              </a:pathLst>
            </a:custGeom>
            <a:grpFill/>
            <a:ln>
              <a:noFill/>
            </a:ln>
            <a:effectLst/>
          </p:spPr>
          <p:txBody>
            <a:bodyPr wrap="none" anchor="ctr"/>
            <a:lstStyle/>
            <a:p>
              <a:endParaRPr lang="en-US"/>
            </a:p>
          </p:txBody>
        </p:sp>
        <p:sp>
          <p:nvSpPr>
            <p:cNvPr id="133" name="Freeform 33"/>
            <p:cNvSpPr>
              <a:spLocks noChangeAspect="1" noChangeArrowheads="1"/>
            </p:cNvSpPr>
            <p:nvPr/>
          </p:nvSpPr>
          <p:spPr bwMode="auto">
            <a:xfrm>
              <a:off x="1602680" y="5939047"/>
              <a:ext cx="362785" cy="365760"/>
            </a:xfrm>
            <a:custGeom>
              <a:avLst/>
              <a:gdLst>
                <a:gd name="T0" fmla="*/ 483 w 540"/>
                <a:gd name="T1" fmla="*/ 0 h 541"/>
                <a:gd name="T2" fmla="*/ 56 w 540"/>
                <a:gd name="T3" fmla="*/ 0 h 541"/>
                <a:gd name="T4" fmla="*/ 0 w 540"/>
                <a:gd name="T5" fmla="*/ 57 h 541"/>
                <a:gd name="T6" fmla="*/ 0 w 540"/>
                <a:gd name="T7" fmla="*/ 484 h 541"/>
                <a:gd name="T8" fmla="*/ 56 w 540"/>
                <a:gd name="T9" fmla="*/ 540 h 541"/>
                <a:gd name="T10" fmla="*/ 483 w 540"/>
                <a:gd name="T11" fmla="*/ 540 h 541"/>
                <a:gd name="T12" fmla="*/ 539 w 540"/>
                <a:gd name="T13" fmla="*/ 484 h 541"/>
                <a:gd name="T14" fmla="*/ 539 w 540"/>
                <a:gd name="T15" fmla="*/ 57 h 541"/>
                <a:gd name="T16" fmla="*/ 483 w 540"/>
                <a:gd name="T17" fmla="*/ 0 h 541"/>
                <a:gd name="T18" fmla="*/ 375 w 540"/>
                <a:gd name="T19" fmla="*/ 242 h 541"/>
                <a:gd name="T20" fmla="*/ 298 w 540"/>
                <a:gd name="T21" fmla="*/ 242 h 541"/>
                <a:gd name="T22" fmla="*/ 298 w 540"/>
                <a:gd name="T23" fmla="*/ 350 h 541"/>
                <a:gd name="T24" fmla="*/ 323 w 540"/>
                <a:gd name="T25" fmla="*/ 381 h 541"/>
                <a:gd name="T26" fmla="*/ 375 w 540"/>
                <a:gd name="T27" fmla="*/ 381 h 541"/>
                <a:gd name="T28" fmla="*/ 375 w 540"/>
                <a:gd name="T29" fmla="*/ 458 h 541"/>
                <a:gd name="T30" fmla="*/ 318 w 540"/>
                <a:gd name="T31" fmla="*/ 463 h 541"/>
                <a:gd name="T32" fmla="*/ 215 w 540"/>
                <a:gd name="T33" fmla="*/ 370 h 541"/>
                <a:gd name="T34" fmla="*/ 215 w 540"/>
                <a:gd name="T35" fmla="*/ 242 h 541"/>
                <a:gd name="T36" fmla="*/ 159 w 540"/>
                <a:gd name="T37" fmla="*/ 242 h 541"/>
                <a:gd name="T38" fmla="*/ 159 w 540"/>
                <a:gd name="T39" fmla="*/ 170 h 541"/>
                <a:gd name="T40" fmla="*/ 236 w 540"/>
                <a:gd name="T41" fmla="*/ 83 h 541"/>
                <a:gd name="T42" fmla="*/ 298 w 540"/>
                <a:gd name="T43" fmla="*/ 83 h 541"/>
                <a:gd name="T44" fmla="*/ 298 w 540"/>
                <a:gd name="T45" fmla="*/ 165 h 541"/>
                <a:gd name="T46" fmla="*/ 375 w 540"/>
                <a:gd name="T47" fmla="*/ 165 h 541"/>
                <a:gd name="T48" fmla="*/ 375 w 540"/>
                <a:gd name="T49" fmla="*/ 242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40" h="541">
                  <a:moveTo>
                    <a:pt x="483" y="0"/>
                  </a:moveTo>
                  <a:lnTo>
                    <a:pt x="56" y="0"/>
                  </a:lnTo>
                  <a:cubicBezTo>
                    <a:pt x="25" y="0"/>
                    <a:pt x="0" y="26"/>
                    <a:pt x="0" y="57"/>
                  </a:cubicBezTo>
                  <a:lnTo>
                    <a:pt x="0" y="484"/>
                  </a:lnTo>
                  <a:cubicBezTo>
                    <a:pt x="0" y="514"/>
                    <a:pt x="25" y="540"/>
                    <a:pt x="56" y="540"/>
                  </a:cubicBezTo>
                  <a:lnTo>
                    <a:pt x="483" y="540"/>
                  </a:lnTo>
                  <a:cubicBezTo>
                    <a:pt x="513" y="540"/>
                    <a:pt x="539" y="514"/>
                    <a:pt x="539" y="484"/>
                  </a:cubicBezTo>
                  <a:lnTo>
                    <a:pt x="539" y="57"/>
                  </a:lnTo>
                  <a:cubicBezTo>
                    <a:pt x="539" y="26"/>
                    <a:pt x="513" y="0"/>
                    <a:pt x="483" y="0"/>
                  </a:cubicBezTo>
                  <a:close/>
                  <a:moveTo>
                    <a:pt x="375" y="242"/>
                  </a:moveTo>
                  <a:lnTo>
                    <a:pt x="298" y="242"/>
                  </a:lnTo>
                  <a:lnTo>
                    <a:pt x="298" y="350"/>
                  </a:lnTo>
                  <a:cubicBezTo>
                    <a:pt x="298" y="365"/>
                    <a:pt x="298" y="381"/>
                    <a:pt x="323" y="381"/>
                  </a:cubicBezTo>
                  <a:lnTo>
                    <a:pt x="375" y="381"/>
                  </a:lnTo>
                  <a:lnTo>
                    <a:pt x="375" y="458"/>
                  </a:lnTo>
                  <a:cubicBezTo>
                    <a:pt x="375" y="458"/>
                    <a:pt x="349" y="463"/>
                    <a:pt x="318" y="463"/>
                  </a:cubicBezTo>
                  <a:cubicBezTo>
                    <a:pt x="251" y="463"/>
                    <a:pt x="215" y="417"/>
                    <a:pt x="215" y="370"/>
                  </a:cubicBezTo>
                  <a:lnTo>
                    <a:pt x="215" y="242"/>
                  </a:lnTo>
                  <a:lnTo>
                    <a:pt x="159" y="242"/>
                  </a:lnTo>
                  <a:lnTo>
                    <a:pt x="159" y="170"/>
                  </a:lnTo>
                  <a:cubicBezTo>
                    <a:pt x="226" y="165"/>
                    <a:pt x="231" y="114"/>
                    <a:pt x="236" y="83"/>
                  </a:cubicBezTo>
                  <a:lnTo>
                    <a:pt x="298" y="83"/>
                  </a:lnTo>
                  <a:lnTo>
                    <a:pt x="298" y="165"/>
                  </a:lnTo>
                  <a:lnTo>
                    <a:pt x="375" y="165"/>
                  </a:lnTo>
                  <a:lnTo>
                    <a:pt x="375" y="242"/>
                  </a:lnTo>
                  <a:close/>
                </a:path>
              </a:pathLst>
            </a:custGeom>
            <a:grpFill/>
            <a:ln>
              <a:noFill/>
            </a:ln>
            <a:effectLst/>
          </p:spPr>
          <p:txBody>
            <a:bodyPr wrap="none" anchor="ctr"/>
            <a:lstStyle/>
            <a:p>
              <a:endParaRPr lang="en-US"/>
            </a:p>
          </p:txBody>
        </p:sp>
      </p:grpSp>
      <p:sp>
        <p:nvSpPr>
          <p:cNvPr id="134" name="Text Placeholder 3"/>
          <p:cNvSpPr txBox="1">
            <a:spLocks/>
          </p:cNvSpPr>
          <p:nvPr/>
        </p:nvSpPr>
        <p:spPr>
          <a:xfrm>
            <a:off x="4878004" y="1792763"/>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56595E"/>
                </a:solidFill>
              </a:rPr>
              <a:t>Jimmy Sager</a:t>
            </a:r>
          </a:p>
        </p:txBody>
      </p:sp>
      <p:sp>
        <p:nvSpPr>
          <p:cNvPr id="135" name="Text Placeholder 3"/>
          <p:cNvSpPr txBox="1">
            <a:spLocks/>
          </p:cNvSpPr>
          <p:nvPr/>
        </p:nvSpPr>
        <p:spPr>
          <a:xfrm flipH="1">
            <a:off x="4878004" y="2142767"/>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56595E"/>
                </a:solidFill>
              </a:rPr>
              <a:t>CEO</a:t>
            </a:r>
          </a:p>
        </p:txBody>
      </p:sp>
      <p:cxnSp>
        <p:nvCxnSpPr>
          <p:cNvPr id="136" name="Straight Connector 135"/>
          <p:cNvCxnSpPr/>
          <p:nvPr/>
        </p:nvCxnSpPr>
        <p:spPr>
          <a:xfrm>
            <a:off x="5035571" y="2107598"/>
            <a:ext cx="1828800" cy="2117"/>
          </a:xfrm>
          <a:prstGeom prst="line">
            <a:avLst/>
          </a:prstGeom>
          <a:ln w="19050">
            <a:solidFill>
              <a:srgbClr val="65686D"/>
            </a:solidFill>
            <a:prstDash val="sysDot"/>
          </a:ln>
        </p:spPr>
        <p:style>
          <a:lnRef idx="1">
            <a:schemeClr val="accent1"/>
          </a:lnRef>
          <a:fillRef idx="0">
            <a:schemeClr val="accent1"/>
          </a:fillRef>
          <a:effectRef idx="0">
            <a:schemeClr val="accent1"/>
          </a:effectRef>
          <a:fontRef idx="minor">
            <a:schemeClr val="tx1"/>
          </a:fontRef>
        </p:style>
      </p:cxnSp>
      <p:sp>
        <p:nvSpPr>
          <p:cNvPr id="137" name="Text Placeholder 3"/>
          <p:cNvSpPr txBox="1">
            <a:spLocks/>
          </p:cNvSpPr>
          <p:nvPr/>
        </p:nvSpPr>
        <p:spPr>
          <a:xfrm>
            <a:off x="4725604" y="2474920"/>
            <a:ext cx="2468880" cy="137160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400" dirty="0">
                <a:solidFill>
                  <a:srgbClr val="65686D"/>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138" name="Text Box 10"/>
          <p:cNvSpPr txBox="1">
            <a:spLocks noChangeArrowheads="1"/>
          </p:cNvSpPr>
          <p:nvPr/>
        </p:nvSpPr>
        <p:spPr bwMode="auto">
          <a:xfrm>
            <a:off x="5297722" y="3890883"/>
            <a:ext cx="2286000" cy="492443"/>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400" dirty="0">
                <a:solidFill>
                  <a:srgbClr val="65686D"/>
                </a:solidFill>
                <a:latin typeface="Candara" panose="020E0502030303020204" pitchFamily="34" charset="0"/>
              </a:rPr>
              <a:t>Lorem ipsum dolor sit amet, consectetur adipiscing elit</a:t>
            </a:r>
          </a:p>
        </p:txBody>
      </p:sp>
      <p:sp>
        <p:nvSpPr>
          <p:cNvPr id="139" name="Oval 138"/>
          <p:cNvSpPr>
            <a:spLocks noChangeAspect="1"/>
          </p:cNvSpPr>
          <p:nvPr/>
        </p:nvSpPr>
        <p:spPr>
          <a:xfrm>
            <a:off x="4721390" y="3890884"/>
            <a:ext cx="457200" cy="457200"/>
          </a:xfrm>
          <a:prstGeom prst="ellipse">
            <a:avLst/>
          </a:prstGeom>
          <a:solidFill>
            <a:srgbClr val="FF2B2A"/>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1</a:t>
            </a:r>
          </a:p>
        </p:txBody>
      </p:sp>
      <p:sp>
        <p:nvSpPr>
          <p:cNvPr id="140" name="Text Box 10"/>
          <p:cNvSpPr txBox="1">
            <a:spLocks noChangeArrowheads="1"/>
          </p:cNvSpPr>
          <p:nvPr/>
        </p:nvSpPr>
        <p:spPr bwMode="auto">
          <a:xfrm>
            <a:off x="5297722" y="4566081"/>
            <a:ext cx="2286000" cy="492443"/>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400" dirty="0">
                <a:solidFill>
                  <a:srgbClr val="65686D"/>
                </a:solidFill>
                <a:latin typeface="Candara" panose="020E0502030303020204" pitchFamily="34" charset="0"/>
              </a:rPr>
              <a:t>Lorem ipsum dolor sit amet, consectetur adipiscing elit</a:t>
            </a:r>
          </a:p>
        </p:txBody>
      </p:sp>
      <p:sp>
        <p:nvSpPr>
          <p:cNvPr id="141" name="Oval 140"/>
          <p:cNvSpPr>
            <a:spLocks noChangeAspect="1"/>
          </p:cNvSpPr>
          <p:nvPr/>
        </p:nvSpPr>
        <p:spPr>
          <a:xfrm>
            <a:off x="4721390" y="4566082"/>
            <a:ext cx="457200" cy="457200"/>
          </a:xfrm>
          <a:prstGeom prst="ellipse">
            <a:avLst/>
          </a:prstGeom>
          <a:solidFill>
            <a:srgbClr val="FFA803"/>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2</a:t>
            </a:r>
          </a:p>
        </p:txBody>
      </p:sp>
      <p:sp>
        <p:nvSpPr>
          <p:cNvPr id="142" name="Text Box 10"/>
          <p:cNvSpPr txBox="1">
            <a:spLocks noChangeArrowheads="1"/>
          </p:cNvSpPr>
          <p:nvPr/>
        </p:nvSpPr>
        <p:spPr bwMode="auto">
          <a:xfrm>
            <a:off x="5297722" y="5206570"/>
            <a:ext cx="2286000" cy="492443"/>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400" dirty="0">
                <a:solidFill>
                  <a:srgbClr val="65686D"/>
                </a:solidFill>
                <a:latin typeface="Candara" panose="020E0502030303020204" pitchFamily="34" charset="0"/>
              </a:rPr>
              <a:t>Lorem ipsum dolor sit amet, consectetur adipiscing elit</a:t>
            </a:r>
          </a:p>
        </p:txBody>
      </p:sp>
      <p:sp>
        <p:nvSpPr>
          <p:cNvPr id="143" name="Oval 142"/>
          <p:cNvSpPr>
            <a:spLocks noChangeAspect="1"/>
          </p:cNvSpPr>
          <p:nvPr/>
        </p:nvSpPr>
        <p:spPr>
          <a:xfrm>
            <a:off x="4732080" y="5206571"/>
            <a:ext cx="457200" cy="457200"/>
          </a:xfrm>
          <a:prstGeom prst="ellipse">
            <a:avLst/>
          </a:prstGeom>
          <a:solidFill>
            <a:srgbClr val="85C401"/>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3</a:t>
            </a:r>
          </a:p>
        </p:txBody>
      </p:sp>
      <p:sp>
        <p:nvSpPr>
          <p:cNvPr id="144" name="Text Box 10"/>
          <p:cNvSpPr txBox="1">
            <a:spLocks noChangeArrowheads="1"/>
          </p:cNvSpPr>
          <p:nvPr/>
        </p:nvSpPr>
        <p:spPr bwMode="auto">
          <a:xfrm>
            <a:off x="5297722" y="5881769"/>
            <a:ext cx="2286000" cy="492443"/>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400" dirty="0">
                <a:solidFill>
                  <a:srgbClr val="65686D"/>
                </a:solidFill>
                <a:latin typeface="Candara" panose="020E0502030303020204" pitchFamily="34" charset="0"/>
              </a:rPr>
              <a:t>Lorem ipsum dolor sit amet, consectetur adipiscing elit</a:t>
            </a:r>
          </a:p>
        </p:txBody>
      </p:sp>
      <p:sp>
        <p:nvSpPr>
          <p:cNvPr id="145" name="Oval 144"/>
          <p:cNvSpPr>
            <a:spLocks noChangeAspect="1"/>
          </p:cNvSpPr>
          <p:nvPr/>
        </p:nvSpPr>
        <p:spPr>
          <a:xfrm>
            <a:off x="4732080" y="5881769"/>
            <a:ext cx="457200" cy="457200"/>
          </a:xfrm>
          <a:prstGeom prst="ellipse">
            <a:avLst/>
          </a:prstGeom>
          <a:solidFill>
            <a:srgbClr val="3EB8CD"/>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4</a:t>
            </a:r>
          </a:p>
        </p:txBody>
      </p:sp>
      <p:grpSp>
        <p:nvGrpSpPr>
          <p:cNvPr id="146" name="Group 145"/>
          <p:cNvGrpSpPr/>
          <p:nvPr/>
        </p:nvGrpSpPr>
        <p:grpSpPr>
          <a:xfrm>
            <a:off x="6310489" y="258228"/>
            <a:ext cx="5508978" cy="954108"/>
            <a:chOff x="3341511" y="258228"/>
            <a:chExt cx="5508978" cy="954108"/>
          </a:xfrm>
        </p:grpSpPr>
        <p:sp>
          <p:nvSpPr>
            <p:cNvPr id="147" name="TextBox 146"/>
            <p:cNvSpPr txBox="1"/>
            <p:nvPr/>
          </p:nvSpPr>
          <p:spPr>
            <a:xfrm>
              <a:off x="3341511" y="258228"/>
              <a:ext cx="5508978" cy="769441"/>
            </a:xfrm>
            <a:prstGeom prst="rect">
              <a:avLst/>
            </a:prstGeom>
            <a:noFill/>
          </p:spPr>
          <p:txBody>
            <a:bodyPr wrap="square" rtlCol="0">
              <a:spAutoFit/>
            </a:bodyPr>
            <a:lstStyle/>
            <a:p>
              <a:pPr algn="r"/>
              <a:r>
                <a:rPr lang="en-US" sz="4400" b="1" dirty="0">
                  <a:solidFill>
                    <a:srgbClr val="56595E"/>
                  </a:solidFill>
                  <a:latin typeface="Candara" panose="020E0502030303020204" pitchFamily="34" charset="0"/>
                </a:rPr>
                <a:t>TITLE GOES HERE</a:t>
              </a:r>
            </a:p>
          </p:txBody>
        </p:sp>
        <p:sp>
          <p:nvSpPr>
            <p:cNvPr id="148" name="TextBox 147"/>
            <p:cNvSpPr txBox="1"/>
            <p:nvPr/>
          </p:nvSpPr>
          <p:spPr>
            <a:xfrm>
              <a:off x="4684889" y="843004"/>
              <a:ext cx="4143023" cy="369332"/>
            </a:xfrm>
            <a:prstGeom prst="rect">
              <a:avLst/>
            </a:prstGeom>
            <a:noFill/>
          </p:spPr>
          <p:txBody>
            <a:bodyPr wrap="square" rtlCol="0">
              <a:spAutoFit/>
            </a:bodyPr>
            <a:lstStyle/>
            <a:p>
              <a:pPr algn="r"/>
              <a:r>
                <a:rPr lang="en-US" dirty="0">
                  <a:solidFill>
                    <a:srgbClr val="65686D"/>
                  </a:solidFill>
                  <a:latin typeface="Candara" panose="020E0502030303020204" pitchFamily="34" charset="0"/>
                </a:rPr>
                <a:t>Your Subtitle</a:t>
              </a:r>
            </a:p>
          </p:txBody>
        </p:sp>
      </p:grpSp>
      <p:pic>
        <p:nvPicPr>
          <p:cNvPr id="49" name="Picture 48">
            <a:hlinkClick r:id="rId4"/>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71683169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46"/>
                                        </p:tgtEl>
                                        <p:attrNameLst>
                                          <p:attrName>style.visibility</p:attrName>
                                        </p:attrNameLst>
                                      </p:cBhvr>
                                      <p:to>
                                        <p:strVal val="visible"/>
                                      </p:to>
                                    </p:set>
                                    <p:animEffect transition="in" filter="wipe(left)">
                                      <p:cBhvr>
                                        <p:cTn id="7" dur="750"/>
                                        <p:tgtEl>
                                          <p:spTgt spid="146"/>
                                        </p:tgtEl>
                                      </p:cBhvr>
                                    </p:animEffect>
                                  </p:childTnLst>
                                </p:cTn>
                              </p:par>
                            </p:childTnLst>
                          </p:cTn>
                        </p:par>
                        <p:par>
                          <p:cTn id="8" fill="hold">
                            <p:stCondLst>
                              <p:cond delay="750"/>
                            </p:stCondLst>
                            <p:childTnLst>
                              <p:par>
                                <p:cTn id="9" presetID="53" presetClass="entr" presetSubtype="16" fill="hold" nodeType="afterEffect">
                                  <p:stCondLst>
                                    <p:cond delay="0"/>
                                  </p:stCondLst>
                                  <p:childTnLst>
                                    <p:set>
                                      <p:cBhvr>
                                        <p:cTn id="10" dur="1" fill="hold">
                                          <p:stCondLst>
                                            <p:cond delay="0"/>
                                          </p:stCondLst>
                                        </p:cTn>
                                        <p:tgtEl>
                                          <p:spTgt spid="18"/>
                                        </p:tgtEl>
                                        <p:attrNameLst>
                                          <p:attrName>style.visibility</p:attrName>
                                        </p:attrNameLst>
                                      </p:cBhvr>
                                      <p:to>
                                        <p:strVal val="visible"/>
                                      </p:to>
                                    </p:set>
                                    <p:anim calcmode="lin" valueType="num">
                                      <p:cBhvr>
                                        <p:cTn id="11" dur="1000" fill="hold"/>
                                        <p:tgtEl>
                                          <p:spTgt spid="18"/>
                                        </p:tgtEl>
                                        <p:attrNameLst>
                                          <p:attrName>ppt_w</p:attrName>
                                        </p:attrNameLst>
                                      </p:cBhvr>
                                      <p:tavLst>
                                        <p:tav tm="0">
                                          <p:val>
                                            <p:fltVal val="0"/>
                                          </p:val>
                                        </p:tav>
                                        <p:tav tm="100000">
                                          <p:val>
                                            <p:strVal val="#ppt_w"/>
                                          </p:val>
                                        </p:tav>
                                      </p:tavLst>
                                    </p:anim>
                                    <p:anim calcmode="lin" valueType="num">
                                      <p:cBhvr>
                                        <p:cTn id="12" dur="1000" fill="hold"/>
                                        <p:tgtEl>
                                          <p:spTgt spid="18"/>
                                        </p:tgtEl>
                                        <p:attrNameLst>
                                          <p:attrName>ppt_h</p:attrName>
                                        </p:attrNameLst>
                                      </p:cBhvr>
                                      <p:tavLst>
                                        <p:tav tm="0">
                                          <p:val>
                                            <p:fltVal val="0"/>
                                          </p:val>
                                        </p:tav>
                                        <p:tav tm="100000">
                                          <p:val>
                                            <p:strVal val="#ppt_h"/>
                                          </p:val>
                                        </p:tav>
                                      </p:tavLst>
                                    </p:anim>
                                    <p:animEffect transition="in" filter="fade">
                                      <p:cBhvr>
                                        <p:cTn id="13" dur="1000"/>
                                        <p:tgtEl>
                                          <p:spTgt spid="18"/>
                                        </p:tgtEl>
                                      </p:cBhvr>
                                    </p:animEffect>
                                  </p:childTnLst>
                                </p:cTn>
                              </p:par>
                            </p:childTnLst>
                          </p:cTn>
                        </p:par>
                        <p:par>
                          <p:cTn id="14" fill="hold">
                            <p:stCondLst>
                              <p:cond delay="1750"/>
                            </p:stCondLst>
                            <p:childTnLst>
                              <p:par>
                                <p:cTn id="15" presetID="42" presetClass="entr" presetSubtype="0" fill="hold" nodeType="afterEffect">
                                  <p:stCondLst>
                                    <p:cond delay="0"/>
                                  </p:stCondLst>
                                  <p:childTnLst>
                                    <p:set>
                                      <p:cBhvr>
                                        <p:cTn id="16" dur="1" fill="hold">
                                          <p:stCondLst>
                                            <p:cond delay="0"/>
                                          </p:stCondLst>
                                        </p:cTn>
                                        <p:tgtEl>
                                          <p:spTgt spid="128"/>
                                        </p:tgtEl>
                                        <p:attrNameLst>
                                          <p:attrName>style.visibility</p:attrName>
                                        </p:attrNameLst>
                                      </p:cBhvr>
                                      <p:to>
                                        <p:strVal val="visible"/>
                                      </p:to>
                                    </p:set>
                                    <p:animEffect transition="in" filter="fade">
                                      <p:cBhvr>
                                        <p:cTn id="17" dur="1000"/>
                                        <p:tgtEl>
                                          <p:spTgt spid="128"/>
                                        </p:tgtEl>
                                      </p:cBhvr>
                                    </p:animEffect>
                                    <p:anim calcmode="lin" valueType="num">
                                      <p:cBhvr>
                                        <p:cTn id="18" dur="1000" fill="hold"/>
                                        <p:tgtEl>
                                          <p:spTgt spid="128"/>
                                        </p:tgtEl>
                                        <p:attrNameLst>
                                          <p:attrName>ppt_x</p:attrName>
                                        </p:attrNameLst>
                                      </p:cBhvr>
                                      <p:tavLst>
                                        <p:tav tm="0">
                                          <p:val>
                                            <p:strVal val="#ppt_x"/>
                                          </p:val>
                                        </p:tav>
                                        <p:tav tm="100000">
                                          <p:val>
                                            <p:strVal val="#ppt_x"/>
                                          </p:val>
                                        </p:tav>
                                      </p:tavLst>
                                    </p:anim>
                                    <p:anim calcmode="lin" valueType="num">
                                      <p:cBhvr>
                                        <p:cTn id="19" dur="1000" fill="hold"/>
                                        <p:tgtEl>
                                          <p:spTgt spid="128"/>
                                        </p:tgtEl>
                                        <p:attrNameLst>
                                          <p:attrName>ppt_y</p:attrName>
                                        </p:attrNameLst>
                                      </p:cBhvr>
                                      <p:tavLst>
                                        <p:tav tm="0">
                                          <p:val>
                                            <p:strVal val="#ppt_y+.1"/>
                                          </p:val>
                                        </p:tav>
                                        <p:tav tm="100000">
                                          <p:val>
                                            <p:strVal val="#ppt_y"/>
                                          </p:val>
                                        </p:tav>
                                      </p:tavLst>
                                    </p:anim>
                                  </p:childTnLst>
                                </p:cTn>
                              </p:par>
                            </p:childTnLst>
                          </p:cTn>
                        </p:par>
                        <p:par>
                          <p:cTn id="20" fill="hold">
                            <p:stCondLst>
                              <p:cond delay="2750"/>
                            </p:stCondLst>
                            <p:childTnLst>
                              <p:par>
                                <p:cTn id="21" presetID="42" presetClass="entr" presetSubtype="0" fill="hold" grpId="0" nodeType="afterEffect">
                                  <p:stCondLst>
                                    <p:cond delay="0"/>
                                  </p:stCondLst>
                                  <p:childTnLst>
                                    <p:set>
                                      <p:cBhvr>
                                        <p:cTn id="22" dur="1" fill="hold">
                                          <p:stCondLst>
                                            <p:cond delay="0"/>
                                          </p:stCondLst>
                                        </p:cTn>
                                        <p:tgtEl>
                                          <p:spTgt spid="134">
                                            <p:txEl>
                                              <p:pRg st="0" end="0"/>
                                            </p:txEl>
                                          </p:spTgt>
                                        </p:tgtEl>
                                        <p:attrNameLst>
                                          <p:attrName>style.visibility</p:attrName>
                                        </p:attrNameLst>
                                      </p:cBhvr>
                                      <p:to>
                                        <p:strVal val="visible"/>
                                      </p:to>
                                    </p:set>
                                    <p:animEffect transition="in" filter="fade">
                                      <p:cBhvr>
                                        <p:cTn id="23" dur="500"/>
                                        <p:tgtEl>
                                          <p:spTgt spid="134">
                                            <p:txEl>
                                              <p:pRg st="0" end="0"/>
                                            </p:txEl>
                                          </p:spTgt>
                                        </p:tgtEl>
                                      </p:cBhvr>
                                    </p:animEffect>
                                    <p:anim calcmode="lin" valueType="num">
                                      <p:cBhvr>
                                        <p:cTn id="24" dur="500" fill="hold"/>
                                        <p:tgtEl>
                                          <p:spTgt spid="134">
                                            <p:txEl>
                                              <p:pRg st="0" end="0"/>
                                            </p:txEl>
                                          </p:spTgt>
                                        </p:tgtEl>
                                        <p:attrNameLst>
                                          <p:attrName>ppt_x</p:attrName>
                                        </p:attrNameLst>
                                      </p:cBhvr>
                                      <p:tavLst>
                                        <p:tav tm="0">
                                          <p:val>
                                            <p:strVal val="#ppt_x"/>
                                          </p:val>
                                        </p:tav>
                                        <p:tav tm="100000">
                                          <p:val>
                                            <p:strVal val="#ppt_x"/>
                                          </p:val>
                                        </p:tav>
                                      </p:tavLst>
                                    </p:anim>
                                    <p:anim calcmode="lin" valueType="num">
                                      <p:cBhvr>
                                        <p:cTn id="25" dur="500" fill="hold"/>
                                        <p:tgtEl>
                                          <p:spTgt spid="134">
                                            <p:txEl>
                                              <p:pRg st="0" end="0"/>
                                            </p:txEl>
                                          </p:spTgt>
                                        </p:tgtEl>
                                        <p:attrNameLst>
                                          <p:attrName>ppt_y</p:attrName>
                                        </p:attrNameLst>
                                      </p:cBhvr>
                                      <p:tavLst>
                                        <p:tav tm="0">
                                          <p:val>
                                            <p:strVal val="#ppt_y+.1"/>
                                          </p:val>
                                        </p:tav>
                                        <p:tav tm="100000">
                                          <p:val>
                                            <p:strVal val="#ppt_y"/>
                                          </p:val>
                                        </p:tav>
                                      </p:tavLst>
                                    </p:anim>
                                  </p:childTnLst>
                                </p:cTn>
                              </p:par>
                            </p:childTnLst>
                          </p:cTn>
                        </p:par>
                        <p:par>
                          <p:cTn id="26" fill="hold">
                            <p:stCondLst>
                              <p:cond delay="3250"/>
                            </p:stCondLst>
                            <p:childTnLst>
                              <p:par>
                                <p:cTn id="27" presetID="42" presetClass="entr" presetSubtype="0" fill="hold" nodeType="afterEffect">
                                  <p:stCondLst>
                                    <p:cond delay="0"/>
                                  </p:stCondLst>
                                  <p:childTnLst>
                                    <p:set>
                                      <p:cBhvr>
                                        <p:cTn id="28" dur="1" fill="hold">
                                          <p:stCondLst>
                                            <p:cond delay="0"/>
                                          </p:stCondLst>
                                        </p:cTn>
                                        <p:tgtEl>
                                          <p:spTgt spid="136"/>
                                        </p:tgtEl>
                                        <p:attrNameLst>
                                          <p:attrName>style.visibility</p:attrName>
                                        </p:attrNameLst>
                                      </p:cBhvr>
                                      <p:to>
                                        <p:strVal val="visible"/>
                                      </p:to>
                                    </p:set>
                                    <p:animEffect transition="in" filter="fade">
                                      <p:cBhvr>
                                        <p:cTn id="29" dur="500"/>
                                        <p:tgtEl>
                                          <p:spTgt spid="136"/>
                                        </p:tgtEl>
                                      </p:cBhvr>
                                    </p:animEffect>
                                    <p:anim calcmode="lin" valueType="num">
                                      <p:cBhvr>
                                        <p:cTn id="30" dur="500" fill="hold"/>
                                        <p:tgtEl>
                                          <p:spTgt spid="136"/>
                                        </p:tgtEl>
                                        <p:attrNameLst>
                                          <p:attrName>ppt_x</p:attrName>
                                        </p:attrNameLst>
                                      </p:cBhvr>
                                      <p:tavLst>
                                        <p:tav tm="0">
                                          <p:val>
                                            <p:strVal val="#ppt_x"/>
                                          </p:val>
                                        </p:tav>
                                        <p:tav tm="100000">
                                          <p:val>
                                            <p:strVal val="#ppt_x"/>
                                          </p:val>
                                        </p:tav>
                                      </p:tavLst>
                                    </p:anim>
                                    <p:anim calcmode="lin" valueType="num">
                                      <p:cBhvr>
                                        <p:cTn id="31" dur="500" fill="hold"/>
                                        <p:tgtEl>
                                          <p:spTgt spid="136"/>
                                        </p:tgtEl>
                                        <p:attrNameLst>
                                          <p:attrName>ppt_y</p:attrName>
                                        </p:attrNameLst>
                                      </p:cBhvr>
                                      <p:tavLst>
                                        <p:tav tm="0">
                                          <p:val>
                                            <p:strVal val="#ppt_y+.1"/>
                                          </p:val>
                                        </p:tav>
                                        <p:tav tm="100000">
                                          <p:val>
                                            <p:strVal val="#ppt_y"/>
                                          </p:val>
                                        </p:tav>
                                      </p:tavLst>
                                    </p:anim>
                                  </p:childTnLst>
                                </p:cTn>
                              </p:par>
                            </p:childTnLst>
                          </p:cTn>
                        </p:par>
                        <p:par>
                          <p:cTn id="32" fill="hold">
                            <p:stCondLst>
                              <p:cond delay="3750"/>
                            </p:stCondLst>
                            <p:childTnLst>
                              <p:par>
                                <p:cTn id="33" presetID="42" presetClass="entr" presetSubtype="0" fill="hold" grpId="0" nodeType="afterEffect">
                                  <p:stCondLst>
                                    <p:cond delay="0"/>
                                  </p:stCondLst>
                                  <p:childTnLst>
                                    <p:set>
                                      <p:cBhvr>
                                        <p:cTn id="34" dur="1" fill="hold">
                                          <p:stCondLst>
                                            <p:cond delay="0"/>
                                          </p:stCondLst>
                                        </p:cTn>
                                        <p:tgtEl>
                                          <p:spTgt spid="135">
                                            <p:txEl>
                                              <p:pRg st="0" end="0"/>
                                            </p:txEl>
                                          </p:spTgt>
                                        </p:tgtEl>
                                        <p:attrNameLst>
                                          <p:attrName>style.visibility</p:attrName>
                                        </p:attrNameLst>
                                      </p:cBhvr>
                                      <p:to>
                                        <p:strVal val="visible"/>
                                      </p:to>
                                    </p:set>
                                    <p:animEffect transition="in" filter="fade">
                                      <p:cBhvr>
                                        <p:cTn id="35" dur="1000"/>
                                        <p:tgtEl>
                                          <p:spTgt spid="135">
                                            <p:txEl>
                                              <p:pRg st="0" end="0"/>
                                            </p:txEl>
                                          </p:spTgt>
                                        </p:tgtEl>
                                      </p:cBhvr>
                                    </p:animEffect>
                                    <p:anim calcmode="lin" valueType="num">
                                      <p:cBhvr>
                                        <p:cTn id="36" dur="1000" fill="hold"/>
                                        <p:tgtEl>
                                          <p:spTgt spid="135">
                                            <p:txEl>
                                              <p:pRg st="0" end="0"/>
                                            </p:txEl>
                                          </p:spTgt>
                                        </p:tgtEl>
                                        <p:attrNameLst>
                                          <p:attrName>ppt_x</p:attrName>
                                        </p:attrNameLst>
                                      </p:cBhvr>
                                      <p:tavLst>
                                        <p:tav tm="0">
                                          <p:val>
                                            <p:strVal val="#ppt_x"/>
                                          </p:val>
                                        </p:tav>
                                        <p:tav tm="100000">
                                          <p:val>
                                            <p:strVal val="#ppt_x"/>
                                          </p:val>
                                        </p:tav>
                                      </p:tavLst>
                                    </p:anim>
                                    <p:anim calcmode="lin" valueType="num">
                                      <p:cBhvr>
                                        <p:cTn id="37" dur="1000" fill="hold"/>
                                        <p:tgtEl>
                                          <p:spTgt spid="135">
                                            <p:txEl>
                                              <p:pRg st="0" end="0"/>
                                            </p:txEl>
                                          </p:spTgt>
                                        </p:tgtEl>
                                        <p:attrNameLst>
                                          <p:attrName>ppt_y</p:attrName>
                                        </p:attrNameLst>
                                      </p:cBhvr>
                                      <p:tavLst>
                                        <p:tav tm="0">
                                          <p:val>
                                            <p:strVal val="#ppt_y+.1"/>
                                          </p:val>
                                        </p:tav>
                                        <p:tav tm="100000">
                                          <p:val>
                                            <p:strVal val="#ppt_y"/>
                                          </p:val>
                                        </p:tav>
                                      </p:tavLst>
                                    </p:anim>
                                  </p:childTnLst>
                                </p:cTn>
                              </p:par>
                            </p:childTnLst>
                          </p:cTn>
                        </p:par>
                        <p:par>
                          <p:cTn id="38" fill="hold">
                            <p:stCondLst>
                              <p:cond delay="4750"/>
                            </p:stCondLst>
                            <p:childTnLst>
                              <p:par>
                                <p:cTn id="39" presetID="42" presetClass="entr" presetSubtype="0" fill="hold" grpId="0" nodeType="afterEffect">
                                  <p:stCondLst>
                                    <p:cond delay="0"/>
                                  </p:stCondLst>
                                  <p:childTnLst>
                                    <p:set>
                                      <p:cBhvr>
                                        <p:cTn id="40" dur="1" fill="hold">
                                          <p:stCondLst>
                                            <p:cond delay="0"/>
                                          </p:stCondLst>
                                        </p:cTn>
                                        <p:tgtEl>
                                          <p:spTgt spid="137">
                                            <p:txEl>
                                              <p:pRg st="0" end="0"/>
                                            </p:txEl>
                                          </p:spTgt>
                                        </p:tgtEl>
                                        <p:attrNameLst>
                                          <p:attrName>style.visibility</p:attrName>
                                        </p:attrNameLst>
                                      </p:cBhvr>
                                      <p:to>
                                        <p:strVal val="visible"/>
                                      </p:to>
                                    </p:set>
                                    <p:animEffect transition="in" filter="fade">
                                      <p:cBhvr>
                                        <p:cTn id="41" dur="500"/>
                                        <p:tgtEl>
                                          <p:spTgt spid="137">
                                            <p:txEl>
                                              <p:pRg st="0" end="0"/>
                                            </p:txEl>
                                          </p:spTgt>
                                        </p:tgtEl>
                                      </p:cBhvr>
                                    </p:animEffect>
                                    <p:anim calcmode="lin" valueType="num">
                                      <p:cBhvr>
                                        <p:cTn id="42" dur="500" fill="hold"/>
                                        <p:tgtEl>
                                          <p:spTgt spid="137">
                                            <p:txEl>
                                              <p:pRg st="0" end="0"/>
                                            </p:txEl>
                                          </p:spTgt>
                                        </p:tgtEl>
                                        <p:attrNameLst>
                                          <p:attrName>ppt_x</p:attrName>
                                        </p:attrNameLst>
                                      </p:cBhvr>
                                      <p:tavLst>
                                        <p:tav tm="0">
                                          <p:val>
                                            <p:strVal val="#ppt_x"/>
                                          </p:val>
                                        </p:tav>
                                        <p:tav tm="100000">
                                          <p:val>
                                            <p:strVal val="#ppt_x"/>
                                          </p:val>
                                        </p:tav>
                                      </p:tavLst>
                                    </p:anim>
                                    <p:anim calcmode="lin" valueType="num">
                                      <p:cBhvr>
                                        <p:cTn id="43" dur="500" fill="hold"/>
                                        <p:tgtEl>
                                          <p:spTgt spid="137">
                                            <p:txEl>
                                              <p:pRg st="0" end="0"/>
                                            </p:txEl>
                                          </p:spTgt>
                                        </p:tgtEl>
                                        <p:attrNameLst>
                                          <p:attrName>ppt_y</p:attrName>
                                        </p:attrNameLst>
                                      </p:cBhvr>
                                      <p:tavLst>
                                        <p:tav tm="0">
                                          <p:val>
                                            <p:strVal val="#ppt_y+.1"/>
                                          </p:val>
                                        </p:tav>
                                        <p:tav tm="100000">
                                          <p:val>
                                            <p:strVal val="#ppt_y"/>
                                          </p:val>
                                        </p:tav>
                                      </p:tavLst>
                                    </p:anim>
                                  </p:childTnLst>
                                </p:cTn>
                              </p:par>
                            </p:childTnLst>
                          </p:cTn>
                        </p:par>
                        <p:par>
                          <p:cTn id="44" fill="hold">
                            <p:stCondLst>
                              <p:cond delay="5250"/>
                            </p:stCondLst>
                            <p:childTnLst>
                              <p:par>
                                <p:cTn id="45" presetID="2" presetClass="entr" presetSubtype="4" fill="hold" grpId="0" nodeType="afterEffect">
                                  <p:stCondLst>
                                    <p:cond delay="0"/>
                                  </p:stCondLst>
                                  <p:childTnLst>
                                    <p:set>
                                      <p:cBhvr>
                                        <p:cTn id="46" dur="1" fill="hold">
                                          <p:stCondLst>
                                            <p:cond delay="0"/>
                                          </p:stCondLst>
                                        </p:cTn>
                                        <p:tgtEl>
                                          <p:spTgt spid="139"/>
                                        </p:tgtEl>
                                        <p:attrNameLst>
                                          <p:attrName>style.visibility</p:attrName>
                                        </p:attrNameLst>
                                      </p:cBhvr>
                                      <p:to>
                                        <p:strVal val="visible"/>
                                      </p:to>
                                    </p:set>
                                    <p:anim calcmode="lin" valueType="num">
                                      <p:cBhvr additive="base">
                                        <p:cTn id="47" dur="500" fill="hold"/>
                                        <p:tgtEl>
                                          <p:spTgt spid="139"/>
                                        </p:tgtEl>
                                        <p:attrNameLst>
                                          <p:attrName>ppt_x</p:attrName>
                                        </p:attrNameLst>
                                      </p:cBhvr>
                                      <p:tavLst>
                                        <p:tav tm="0">
                                          <p:val>
                                            <p:strVal val="#ppt_x"/>
                                          </p:val>
                                        </p:tav>
                                        <p:tav tm="100000">
                                          <p:val>
                                            <p:strVal val="#ppt_x"/>
                                          </p:val>
                                        </p:tav>
                                      </p:tavLst>
                                    </p:anim>
                                    <p:anim calcmode="lin" valueType="num">
                                      <p:cBhvr additive="base">
                                        <p:cTn id="48" dur="500" fill="hold"/>
                                        <p:tgtEl>
                                          <p:spTgt spid="139"/>
                                        </p:tgtEl>
                                        <p:attrNameLst>
                                          <p:attrName>ppt_y</p:attrName>
                                        </p:attrNameLst>
                                      </p:cBhvr>
                                      <p:tavLst>
                                        <p:tav tm="0">
                                          <p:val>
                                            <p:strVal val="1+#ppt_h/2"/>
                                          </p:val>
                                        </p:tav>
                                        <p:tav tm="100000">
                                          <p:val>
                                            <p:strVal val="#ppt_y"/>
                                          </p:val>
                                        </p:tav>
                                      </p:tavLst>
                                    </p:anim>
                                  </p:childTnLst>
                                </p:cTn>
                              </p:par>
                            </p:childTnLst>
                          </p:cTn>
                        </p:par>
                        <p:par>
                          <p:cTn id="49" fill="hold">
                            <p:stCondLst>
                              <p:cond delay="5750"/>
                            </p:stCondLst>
                            <p:childTnLst>
                              <p:par>
                                <p:cTn id="50" presetID="2" presetClass="entr" presetSubtype="2" fill="hold" grpId="0" nodeType="afterEffect">
                                  <p:stCondLst>
                                    <p:cond delay="0"/>
                                  </p:stCondLst>
                                  <p:childTnLst>
                                    <p:set>
                                      <p:cBhvr>
                                        <p:cTn id="51" dur="1" fill="hold">
                                          <p:stCondLst>
                                            <p:cond delay="0"/>
                                          </p:stCondLst>
                                        </p:cTn>
                                        <p:tgtEl>
                                          <p:spTgt spid="138"/>
                                        </p:tgtEl>
                                        <p:attrNameLst>
                                          <p:attrName>style.visibility</p:attrName>
                                        </p:attrNameLst>
                                      </p:cBhvr>
                                      <p:to>
                                        <p:strVal val="visible"/>
                                      </p:to>
                                    </p:set>
                                    <p:anim calcmode="lin" valueType="num">
                                      <p:cBhvr additive="base">
                                        <p:cTn id="52" dur="500" fill="hold"/>
                                        <p:tgtEl>
                                          <p:spTgt spid="138"/>
                                        </p:tgtEl>
                                        <p:attrNameLst>
                                          <p:attrName>ppt_x</p:attrName>
                                        </p:attrNameLst>
                                      </p:cBhvr>
                                      <p:tavLst>
                                        <p:tav tm="0">
                                          <p:val>
                                            <p:strVal val="1+#ppt_w/2"/>
                                          </p:val>
                                        </p:tav>
                                        <p:tav tm="100000">
                                          <p:val>
                                            <p:strVal val="#ppt_x"/>
                                          </p:val>
                                        </p:tav>
                                      </p:tavLst>
                                    </p:anim>
                                    <p:anim calcmode="lin" valueType="num">
                                      <p:cBhvr additive="base">
                                        <p:cTn id="53" dur="500" fill="hold"/>
                                        <p:tgtEl>
                                          <p:spTgt spid="138"/>
                                        </p:tgtEl>
                                        <p:attrNameLst>
                                          <p:attrName>ppt_y</p:attrName>
                                        </p:attrNameLst>
                                      </p:cBhvr>
                                      <p:tavLst>
                                        <p:tav tm="0">
                                          <p:val>
                                            <p:strVal val="#ppt_y"/>
                                          </p:val>
                                        </p:tav>
                                        <p:tav tm="100000">
                                          <p:val>
                                            <p:strVal val="#ppt_y"/>
                                          </p:val>
                                        </p:tav>
                                      </p:tavLst>
                                    </p:anim>
                                  </p:childTnLst>
                                </p:cTn>
                              </p:par>
                            </p:childTnLst>
                          </p:cTn>
                        </p:par>
                        <p:par>
                          <p:cTn id="54" fill="hold">
                            <p:stCondLst>
                              <p:cond delay="6250"/>
                            </p:stCondLst>
                            <p:childTnLst>
                              <p:par>
                                <p:cTn id="55" presetID="2" presetClass="entr" presetSubtype="4" fill="hold" grpId="0" nodeType="afterEffect">
                                  <p:stCondLst>
                                    <p:cond delay="0"/>
                                  </p:stCondLst>
                                  <p:childTnLst>
                                    <p:set>
                                      <p:cBhvr>
                                        <p:cTn id="56" dur="1" fill="hold">
                                          <p:stCondLst>
                                            <p:cond delay="0"/>
                                          </p:stCondLst>
                                        </p:cTn>
                                        <p:tgtEl>
                                          <p:spTgt spid="141"/>
                                        </p:tgtEl>
                                        <p:attrNameLst>
                                          <p:attrName>style.visibility</p:attrName>
                                        </p:attrNameLst>
                                      </p:cBhvr>
                                      <p:to>
                                        <p:strVal val="visible"/>
                                      </p:to>
                                    </p:set>
                                    <p:anim calcmode="lin" valueType="num">
                                      <p:cBhvr additive="base">
                                        <p:cTn id="57" dur="500" fill="hold"/>
                                        <p:tgtEl>
                                          <p:spTgt spid="141"/>
                                        </p:tgtEl>
                                        <p:attrNameLst>
                                          <p:attrName>ppt_x</p:attrName>
                                        </p:attrNameLst>
                                      </p:cBhvr>
                                      <p:tavLst>
                                        <p:tav tm="0">
                                          <p:val>
                                            <p:strVal val="#ppt_x"/>
                                          </p:val>
                                        </p:tav>
                                        <p:tav tm="100000">
                                          <p:val>
                                            <p:strVal val="#ppt_x"/>
                                          </p:val>
                                        </p:tav>
                                      </p:tavLst>
                                    </p:anim>
                                    <p:anim calcmode="lin" valueType="num">
                                      <p:cBhvr additive="base">
                                        <p:cTn id="58" dur="500" fill="hold"/>
                                        <p:tgtEl>
                                          <p:spTgt spid="141"/>
                                        </p:tgtEl>
                                        <p:attrNameLst>
                                          <p:attrName>ppt_y</p:attrName>
                                        </p:attrNameLst>
                                      </p:cBhvr>
                                      <p:tavLst>
                                        <p:tav tm="0">
                                          <p:val>
                                            <p:strVal val="1+#ppt_h/2"/>
                                          </p:val>
                                        </p:tav>
                                        <p:tav tm="100000">
                                          <p:val>
                                            <p:strVal val="#ppt_y"/>
                                          </p:val>
                                        </p:tav>
                                      </p:tavLst>
                                    </p:anim>
                                  </p:childTnLst>
                                </p:cTn>
                              </p:par>
                            </p:childTnLst>
                          </p:cTn>
                        </p:par>
                        <p:par>
                          <p:cTn id="59" fill="hold">
                            <p:stCondLst>
                              <p:cond delay="6750"/>
                            </p:stCondLst>
                            <p:childTnLst>
                              <p:par>
                                <p:cTn id="60" presetID="2" presetClass="entr" presetSubtype="2" fill="hold" grpId="0" nodeType="afterEffect">
                                  <p:stCondLst>
                                    <p:cond delay="0"/>
                                  </p:stCondLst>
                                  <p:childTnLst>
                                    <p:set>
                                      <p:cBhvr>
                                        <p:cTn id="61" dur="1" fill="hold">
                                          <p:stCondLst>
                                            <p:cond delay="0"/>
                                          </p:stCondLst>
                                        </p:cTn>
                                        <p:tgtEl>
                                          <p:spTgt spid="140"/>
                                        </p:tgtEl>
                                        <p:attrNameLst>
                                          <p:attrName>style.visibility</p:attrName>
                                        </p:attrNameLst>
                                      </p:cBhvr>
                                      <p:to>
                                        <p:strVal val="visible"/>
                                      </p:to>
                                    </p:set>
                                    <p:anim calcmode="lin" valueType="num">
                                      <p:cBhvr additive="base">
                                        <p:cTn id="62" dur="500" fill="hold"/>
                                        <p:tgtEl>
                                          <p:spTgt spid="140"/>
                                        </p:tgtEl>
                                        <p:attrNameLst>
                                          <p:attrName>ppt_x</p:attrName>
                                        </p:attrNameLst>
                                      </p:cBhvr>
                                      <p:tavLst>
                                        <p:tav tm="0">
                                          <p:val>
                                            <p:strVal val="1+#ppt_w/2"/>
                                          </p:val>
                                        </p:tav>
                                        <p:tav tm="100000">
                                          <p:val>
                                            <p:strVal val="#ppt_x"/>
                                          </p:val>
                                        </p:tav>
                                      </p:tavLst>
                                    </p:anim>
                                    <p:anim calcmode="lin" valueType="num">
                                      <p:cBhvr additive="base">
                                        <p:cTn id="63" dur="500" fill="hold"/>
                                        <p:tgtEl>
                                          <p:spTgt spid="140"/>
                                        </p:tgtEl>
                                        <p:attrNameLst>
                                          <p:attrName>ppt_y</p:attrName>
                                        </p:attrNameLst>
                                      </p:cBhvr>
                                      <p:tavLst>
                                        <p:tav tm="0">
                                          <p:val>
                                            <p:strVal val="#ppt_y"/>
                                          </p:val>
                                        </p:tav>
                                        <p:tav tm="100000">
                                          <p:val>
                                            <p:strVal val="#ppt_y"/>
                                          </p:val>
                                        </p:tav>
                                      </p:tavLst>
                                    </p:anim>
                                  </p:childTnLst>
                                </p:cTn>
                              </p:par>
                            </p:childTnLst>
                          </p:cTn>
                        </p:par>
                        <p:par>
                          <p:cTn id="64" fill="hold">
                            <p:stCondLst>
                              <p:cond delay="7250"/>
                            </p:stCondLst>
                            <p:childTnLst>
                              <p:par>
                                <p:cTn id="65" presetID="2" presetClass="entr" presetSubtype="4" fill="hold" grpId="0" nodeType="afterEffect">
                                  <p:stCondLst>
                                    <p:cond delay="0"/>
                                  </p:stCondLst>
                                  <p:childTnLst>
                                    <p:set>
                                      <p:cBhvr>
                                        <p:cTn id="66" dur="1" fill="hold">
                                          <p:stCondLst>
                                            <p:cond delay="0"/>
                                          </p:stCondLst>
                                        </p:cTn>
                                        <p:tgtEl>
                                          <p:spTgt spid="143"/>
                                        </p:tgtEl>
                                        <p:attrNameLst>
                                          <p:attrName>style.visibility</p:attrName>
                                        </p:attrNameLst>
                                      </p:cBhvr>
                                      <p:to>
                                        <p:strVal val="visible"/>
                                      </p:to>
                                    </p:set>
                                    <p:anim calcmode="lin" valueType="num">
                                      <p:cBhvr additive="base">
                                        <p:cTn id="67" dur="500" fill="hold"/>
                                        <p:tgtEl>
                                          <p:spTgt spid="143"/>
                                        </p:tgtEl>
                                        <p:attrNameLst>
                                          <p:attrName>ppt_x</p:attrName>
                                        </p:attrNameLst>
                                      </p:cBhvr>
                                      <p:tavLst>
                                        <p:tav tm="0">
                                          <p:val>
                                            <p:strVal val="#ppt_x"/>
                                          </p:val>
                                        </p:tav>
                                        <p:tav tm="100000">
                                          <p:val>
                                            <p:strVal val="#ppt_x"/>
                                          </p:val>
                                        </p:tav>
                                      </p:tavLst>
                                    </p:anim>
                                    <p:anim calcmode="lin" valueType="num">
                                      <p:cBhvr additive="base">
                                        <p:cTn id="68" dur="500" fill="hold"/>
                                        <p:tgtEl>
                                          <p:spTgt spid="143"/>
                                        </p:tgtEl>
                                        <p:attrNameLst>
                                          <p:attrName>ppt_y</p:attrName>
                                        </p:attrNameLst>
                                      </p:cBhvr>
                                      <p:tavLst>
                                        <p:tav tm="0">
                                          <p:val>
                                            <p:strVal val="1+#ppt_h/2"/>
                                          </p:val>
                                        </p:tav>
                                        <p:tav tm="100000">
                                          <p:val>
                                            <p:strVal val="#ppt_y"/>
                                          </p:val>
                                        </p:tav>
                                      </p:tavLst>
                                    </p:anim>
                                  </p:childTnLst>
                                </p:cTn>
                              </p:par>
                            </p:childTnLst>
                          </p:cTn>
                        </p:par>
                        <p:par>
                          <p:cTn id="69" fill="hold">
                            <p:stCondLst>
                              <p:cond delay="7750"/>
                            </p:stCondLst>
                            <p:childTnLst>
                              <p:par>
                                <p:cTn id="70" presetID="2" presetClass="entr" presetSubtype="2" fill="hold" grpId="0" nodeType="afterEffect">
                                  <p:stCondLst>
                                    <p:cond delay="0"/>
                                  </p:stCondLst>
                                  <p:childTnLst>
                                    <p:set>
                                      <p:cBhvr>
                                        <p:cTn id="71" dur="1" fill="hold">
                                          <p:stCondLst>
                                            <p:cond delay="0"/>
                                          </p:stCondLst>
                                        </p:cTn>
                                        <p:tgtEl>
                                          <p:spTgt spid="142"/>
                                        </p:tgtEl>
                                        <p:attrNameLst>
                                          <p:attrName>style.visibility</p:attrName>
                                        </p:attrNameLst>
                                      </p:cBhvr>
                                      <p:to>
                                        <p:strVal val="visible"/>
                                      </p:to>
                                    </p:set>
                                    <p:anim calcmode="lin" valueType="num">
                                      <p:cBhvr additive="base">
                                        <p:cTn id="72" dur="500" fill="hold"/>
                                        <p:tgtEl>
                                          <p:spTgt spid="142"/>
                                        </p:tgtEl>
                                        <p:attrNameLst>
                                          <p:attrName>ppt_x</p:attrName>
                                        </p:attrNameLst>
                                      </p:cBhvr>
                                      <p:tavLst>
                                        <p:tav tm="0">
                                          <p:val>
                                            <p:strVal val="1+#ppt_w/2"/>
                                          </p:val>
                                        </p:tav>
                                        <p:tav tm="100000">
                                          <p:val>
                                            <p:strVal val="#ppt_x"/>
                                          </p:val>
                                        </p:tav>
                                      </p:tavLst>
                                    </p:anim>
                                    <p:anim calcmode="lin" valueType="num">
                                      <p:cBhvr additive="base">
                                        <p:cTn id="73" dur="500" fill="hold"/>
                                        <p:tgtEl>
                                          <p:spTgt spid="142"/>
                                        </p:tgtEl>
                                        <p:attrNameLst>
                                          <p:attrName>ppt_y</p:attrName>
                                        </p:attrNameLst>
                                      </p:cBhvr>
                                      <p:tavLst>
                                        <p:tav tm="0">
                                          <p:val>
                                            <p:strVal val="#ppt_y"/>
                                          </p:val>
                                        </p:tav>
                                        <p:tav tm="100000">
                                          <p:val>
                                            <p:strVal val="#ppt_y"/>
                                          </p:val>
                                        </p:tav>
                                      </p:tavLst>
                                    </p:anim>
                                  </p:childTnLst>
                                </p:cTn>
                              </p:par>
                            </p:childTnLst>
                          </p:cTn>
                        </p:par>
                        <p:par>
                          <p:cTn id="74" fill="hold">
                            <p:stCondLst>
                              <p:cond delay="8250"/>
                            </p:stCondLst>
                            <p:childTnLst>
                              <p:par>
                                <p:cTn id="75" presetID="2" presetClass="entr" presetSubtype="4" fill="hold" grpId="0" nodeType="afterEffect">
                                  <p:stCondLst>
                                    <p:cond delay="0"/>
                                  </p:stCondLst>
                                  <p:childTnLst>
                                    <p:set>
                                      <p:cBhvr>
                                        <p:cTn id="76" dur="1" fill="hold">
                                          <p:stCondLst>
                                            <p:cond delay="0"/>
                                          </p:stCondLst>
                                        </p:cTn>
                                        <p:tgtEl>
                                          <p:spTgt spid="145"/>
                                        </p:tgtEl>
                                        <p:attrNameLst>
                                          <p:attrName>style.visibility</p:attrName>
                                        </p:attrNameLst>
                                      </p:cBhvr>
                                      <p:to>
                                        <p:strVal val="visible"/>
                                      </p:to>
                                    </p:set>
                                    <p:anim calcmode="lin" valueType="num">
                                      <p:cBhvr additive="base">
                                        <p:cTn id="77" dur="500" fill="hold"/>
                                        <p:tgtEl>
                                          <p:spTgt spid="145"/>
                                        </p:tgtEl>
                                        <p:attrNameLst>
                                          <p:attrName>ppt_x</p:attrName>
                                        </p:attrNameLst>
                                      </p:cBhvr>
                                      <p:tavLst>
                                        <p:tav tm="0">
                                          <p:val>
                                            <p:strVal val="#ppt_x"/>
                                          </p:val>
                                        </p:tav>
                                        <p:tav tm="100000">
                                          <p:val>
                                            <p:strVal val="#ppt_x"/>
                                          </p:val>
                                        </p:tav>
                                      </p:tavLst>
                                    </p:anim>
                                    <p:anim calcmode="lin" valueType="num">
                                      <p:cBhvr additive="base">
                                        <p:cTn id="78" dur="500" fill="hold"/>
                                        <p:tgtEl>
                                          <p:spTgt spid="145"/>
                                        </p:tgtEl>
                                        <p:attrNameLst>
                                          <p:attrName>ppt_y</p:attrName>
                                        </p:attrNameLst>
                                      </p:cBhvr>
                                      <p:tavLst>
                                        <p:tav tm="0">
                                          <p:val>
                                            <p:strVal val="1+#ppt_h/2"/>
                                          </p:val>
                                        </p:tav>
                                        <p:tav tm="100000">
                                          <p:val>
                                            <p:strVal val="#ppt_y"/>
                                          </p:val>
                                        </p:tav>
                                      </p:tavLst>
                                    </p:anim>
                                  </p:childTnLst>
                                </p:cTn>
                              </p:par>
                            </p:childTnLst>
                          </p:cTn>
                        </p:par>
                        <p:par>
                          <p:cTn id="79" fill="hold">
                            <p:stCondLst>
                              <p:cond delay="8750"/>
                            </p:stCondLst>
                            <p:childTnLst>
                              <p:par>
                                <p:cTn id="80" presetID="2" presetClass="entr" presetSubtype="2" fill="hold" grpId="0" nodeType="afterEffect">
                                  <p:stCondLst>
                                    <p:cond delay="0"/>
                                  </p:stCondLst>
                                  <p:childTnLst>
                                    <p:set>
                                      <p:cBhvr>
                                        <p:cTn id="81" dur="1" fill="hold">
                                          <p:stCondLst>
                                            <p:cond delay="0"/>
                                          </p:stCondLst>
                                        </p:cTn>
                                        <p:tgtEl>
                                          <p:spTgt spid="144"/>
                                        </p:tgtEl>
                                        <p:attrNameLst>
                                          <p:attrName>style.visibility</p:attrName>
                                        </p:attrNameLst>
                                      </p:cBhvr>
                                      <p:to>
                                        <p:strVal val="visible"/>
                                      </p:to>
                                    </p:set>
                                    <p:anim calcmode="lin" valueType="num">
                                      <p:cBhvr additive="base">
                                        <p:cTn id="82" dur="500" fill="hold"/>
                                        <p:tgtEl>
                                          <p:spTgt spid="144"/>
                                        </p:tgtEl>
                                        <p:attrNameLst>
                                          <p:attrName>ppt_x</p:attrName>
                                        </p:attrNameLst>
                                      </p:cBhvr>
                                      <p:tavLst>
                                        <p:tav tm="0">
                                          <p:val>
                                            <p:strVal val="1+#ppt_w/2"/>
                                          </p:val>
                                        </p:tav>
                                        <p:tav tm="100000">
                                          <p:val>
                                            <p:strVal val="#ppt_x"/>
                                          </p:val>
                                        </p:tav>
                                      </p:tavLst>
                                    </p:anim>
                                    <p:anim calcmode="lin" valueType="num">
                                      <p:cBhvr additive="base">
                                        <p:cTn id="83" dur="500" fill="hold"/>
                                        <p:tgtEl>
                                          <p:spTgt spid="144"/>
                                        </p:tgtEl>
                                        <p:attrNameLst>
                                          <p:attrName>ppt_y</p:attrName>
                                        </p:attrNameLst>
                                      </p:cBhvr>
                                      <p:tavLst>
                                        <p:tav tm="0">
                                          <p:val>
                                            <p:strVal val="#ppt_y"/>
                                          </p:val>
                                        </p:tav>
                                        <p:tav tm="100000">
                                          <p:val>
                                            <p:strVal val="#ppt_y"/>
                                          </p:val>
                                        </p:tav>
                                      </p:tavLst>
                                    </p:anim>
                                  </p:childTnLst>
                                </p:cTn>
                              </p:par>
                            </p:childTnLst>
                          </p:cTn>
                        </p:par>
                        <p:par>
                          <p:cTn id="84" fill="hold">
                            <p:stCondLst>
                              <p:cond delay="9250"/>
                            </p:stCondLst>
                            <p:childTnLst>
                              <p:par>
                                <p:cTn id="85" presetID="18" presetClass="entr" presetSubtype="6" fill="hold" nodeType="afterEffect">
                                  <p:stCondLst>
                                    <p:cond delay="0"/>
                                  </p:stCondLst>
                                  <p:childTnLst>
                                    <p:set>
                                      <p:cBhvr>
                                        <p:cTn id="86" dur="1" fill="hold">
                                          <p:stCondLst>
                                            <p:cond delay="0"/>
                                          </p:stCondLst>
                                        </p:cTn>
                                        <p:tgtEl>
                                          <p:spTgt spid="3"/>
                                        </p:tgtEl>
                                        <p:attrNameLst>
                                          <p:attrName>style.visibility</p:attrName>
                                        </p:attrNameLst>
                                      </p:cBhvr>
                                      <p:to>
                                        <p:strVal val="visible"/>
                                      </p:to>
                                    </p:set>
                                    <p:animEffect transition="in" filter="strips(downRight)">
                                      <p:cBhvr>
                                        <p:cTn id="87" dur="500"/>
                                        <p:tgtEl>
                                          <p:spTgt spid="3"/>
                                        </p:tgtEl>
                                      </p:cBhvr>
                                    </p:animEffect>
                                  </p:childTnLst>
                                </p:cTn>
                              </p:par>
                            </p:childTnLst>
                          </p:cTn>
                        </p:par>
                        <p:par>
                          <p:cTn id="88" fill="hold">
                            <p:stCondLst>
                              <p:cond delay="9750"/>
                            </p:stCondLst>
                            <p:childTnLst>
                              <p:par>
                                <p:cTn id="89" presetID="18" presetClass="entr" presetSubtype="6" fill="hold" nodeType="afterEffect">
                                  <p:stCondLst>
                                    <p:cond delay="0"/>
                                  </p:stCondLst>
                                  <p:childTnLst>
                                    <p:set>
                                      <p:cBhvr>
                                        <p:cTn id="90" dur="1" fill="hold">
                                          <p:stCondLst>
                                            <p:cond delay="0"/>
                                          </p:stCondLst>
                                        </p:cTn>
                                        <p:tgtEl>
                                          <p:spTgt spid="5"/>
                                        </p:tgtEl>
                                        <p:attrNameLst>
                                          <p:attrName>style.visibility</p:attrName>
                                        </p:attrNameLst>
                                      </p:cBhvr>
                                      <p:to>
                                        <p:strVal val="visible"/>
                                      </p:to>
                                    </p:set>
                                    <p:animEffect transition="in" filter="strips(downRight)">
                                      <p:cBhvr>
                                        <p:cTn id="91" dur="500"/>
                                        <p:tgtEl>
                                          <p:spTgt spid="5"/>
                                        </p:tgtEl>
                                      </p:cBhvr>
                                    </p:animEffect>
                                  </p:childTnLst>
                                </p:cTn>
                              </p:par>
                            </p:childTnLst>
                          </p:cTn>
                        </p:par>
                        <p:par>
                          <p:cTn id="92" fill="hold">
                            <p:stCondLst>
                              <p:cond delay="10250"/>
                            </p:stCondLst>
                            <p:childTnLst>
                              <p:par>
                                <p:cTn id="93" presetID="18" presetClass="entr" presetSubtype="6" fill="hold" nodeType="afterEffect">
                                  <p:stCondLst>
                                    <p:cond delay="0"/>
                                  </p:stCondLst>
                                  <p:childTnLst>
                                    <p:set>
                                      <p:cBhvr>
                                        <p:cTn id="94" dur="1" fill="hold">
                                          <p:stCondLst>
                                            <p:cond delay="0"/>
                                          </p:stCondLst>
                                        </p:cTn>
                                        <p:tgtEl>
                                          <p:spTgt spid="8"/>
                                        </p:tgtEl>
                                        <p:attrNameLst>
                                          <p:attrName>style.visibility</p:attrName>
                                        </p:attrNameLst>
                                      </p:cBhvr>
                                      <p:to>
                                        <p:strVal val="visible"/>
                                      </p:to>
                                    </p:set>
                                    <p:animEffect transition="in" filter="strips(downRight)">
                                      <p:cBhvr>
                                        <p:cTn id="95" dur="500"/>
                                        <p:tgtEl>
                                          <p:spTgt spid="8"/>
                                        </p:tgtEl>
                                      </p:cBhvr>
                                    </p:animEffect>
                                  </p:childTnLst>
                                </p:cTn>
                              </p:par>
                            </p:childTnLst>
                          </p:cTn>
                        </p:par>
                        <p:par>
                          <p:cTn id="96" fill="hold">
                            <p:stCondLst>
                              <p:cond delay="10750"/>
                            </p:stCondLst>
                            <p:childTnLst>
                              <p:par>
                                <p:cTn id="97" presetID="18" presetClass="entr" presetSubtype="6" fill="hold" nodeType="afterEffect">
                                  <p:stCondLst>
                                    <p:cond delay="0"/>
                                  </p:stCondLst>
                                  <p:childTnLst>
                                    <p:set>
                                      <p:cBhvr>
                                        <p:cTn id="98" dur="1" fill="hold">
                                          <p:stCondLst>
                                            <p:cond delay="0"/>
                                          </p:stCondLst>
                                        </p:cTn>
                                        <p:tgtEl>
                                          <p:spTgt spid="10"/>
                                        </p:tgtEl>
                                        <p:attrNameLst>
                                          <p:attrName>style.visibility</p:attrName>
                                        </p:attrNameLst>
                                      </p:cBhvr>
                                      <p:to>
                                        <p:strVal val="visible"/>
                                      </p:to>
                                    </p:set>
                                    <p:animEffect transition="in" filter="strips(downRight)">
                                      <p:cBhvr>
                                        <p:cTn id="99" dur="500"/>
                                        <p:tgtEl>
                                          <p:spTgt spid="10"/>
                                        </p:tgtEl>
                                      </p:cBhvr>
                                    </p:animEffect>
                                  </p:childTnLst>
                                </p:cTn>
                              </p:par>
                            </p:childTnLst>
                          </p:cTn>
                        </p:par>
                        <p:par>
                          <p:cTn id="100" fill="hold">
                            <p:stCondLst>
                              <p:cond delay="11250"/>
                            </p:stCondLst>
                            <p:childTnLst>
                              <p:par>
                                <p:cTn id="101" presetID="22" presetClass="entr" presetSubtype="1" fill="hold" grpId="0" nodeType="afterEffect">
                                  <p:stCondLst>
                                    <p:cond delay="0"/>
                                  </p:stCondLst>
                                  <p:childTnLst>
                                    <p:set>
                                      <p:cBhvr>
                                        <p:cTn id="102" dur="1" fill="hold">
                                          <p:stCondLst>
                                            <p:cond delay="0"/>
                                          </p:stCondLst>
                                        </p:cTn>
                                        <p:tgtEl>
                                          <p:spTgt spid="127"/>
                                        </p:tgtEl>
                                        <p:attrNameLst>
                                          <p:attrName>style.visibility</p:attrName>
                                        </p:attrNameLst>
                                      </p:cBhvr>
                                      <p:to>
                                        <p:strVal val="visible"/>
                                      </p:to>
                                    </p:set>
                                    <p:animEffect transition="in" filter="wipe(up)">
                                      <p:cBhvr>
                                        <p:cTn id="103" dur="1000"/>
                                        <p:tgtEl>
                                          <p:spTgt spid="1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7" grpId="0"/>
      <p:bldP spid="134" grpId="0" build="p"/>
      <p:bldP spid="135" grpId="0" build="p"/>
      <p:bldP spid="137" grpId="0" build="p"/>
      <p:bldP spid="138" grpId="0"/>
      <p:bldP spid="139" grpId="0" animBg="1"/>
      <p:bldP spid="140" grpId="0"/>
      <p:bldP spid="141" grpId="0" animBg="1"/>
      <p:bldP spid="142" grpId="0"/>
      <p:bldP spid="143" grpId="0" animBg="1"/>
      <p:bldP spid="144" grpId="0"/>
      <p:bldP spid="14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271</TotalTime>
  <Words>1243</Words>
  <Application>Microsoft Office PowerPoint</Application>
  <PresentationFormat>Widescreen</PresentationFormat>
  <Paragraphs>64</Paragraphs>
  <Slides>5</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Calibri Light</vt:lpstr>
      <vt:lpstr>Candara</vt:lpstr>
      <vt:lpstr>FontAwesome</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43</cp:revision>
  <dcterms:created xsi:type="dcterms:W3CDTF">2016-09-28T22:08:47Z</dcterms:created>
  <dcterms:modified xsi:type="dcterms:W3CDTF">2016-09-29T23:09:09Z</dcterms:modified>
</cp:coreProperties>
</file>