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1"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 y="1388534"/>
            <a:ext cx="12192000" cy="323991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 y="2111022"/>
            <a:ext cx="6920087" cy="1831812"/>
          </a:xfrm>
          <a:custGeom>
            <a:avLst/>
            <a:gdLst>
              <a:gd name="connsiteX0" fmla="*/ 0 w 6920087"/>
              <a:gd name="connsiteY0" fmla="*/ 0 h 1831812"/>
              <a:gd name="connsiteX1" fmla="*/ 5994400 w 6920087"/>
              <a:gd name="connsiteY1" fmla="*/ 0 h 1831812"/>
              <a:gd name="connsiteX2" fmla="*/ 5994400 w 6920087"/>
              <a:gd name="connsiteY2" fmla="*/ 3582 h 1831812"/>
              <a:gd name="connsiteX3" fmla="*/ 6005687 w 6920087"/>
              <a:gd name="connsiteY3" fmla="*/ 3012 h 1831812"/>
              <a:gd name="connsiteX4" fmla="*/ 6920087 w 6920087"/>
              <a:gd name="connsiteY4" fmla="*/ 917412 h 1831812"/>
              <a:gd name="connsiteX5" fmla="*/ 6005687 w 6920087"/>
              <a:gd name="connsiteY5" fmla="*/ 1831812 h 1831812"/>
              <a:gd name="connsiteX6" fmla="*/ 5946039 w 6920087"/>
              <a:gd name="connsiteY6" fmla="*/ 1828800 h 1831812"/>
              <a:gd name="connsiteX7" fmla="*/ 0 w 6920087"/>
              <a:gd name="connsiteY7" fmla="*/ 1828800 h 1831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920087" h="1831812">
                <a:moveTo>
                  <a:pt x="0" y="0"/>
                </a:moveTo>
                <a:lnTo>
                  <a:pt x="5994400" y="0"/>
                </a:lnTo>
                <a:lnTo>
                  <a:pt x="5994400" y="3582"/>
                </a:lnTo>
                <a:lnTo>
                  <a:pt x="6005687" y="3012"/>
                </a:lnTo>
                <a:cubicBezTo>
                  <a:pt x="6510696" y="3012"/>
                  <a:pt x="6920087" y="412403"/>
                  <a:pt x="6920087" y="917412"/>
                </a:cubicBezTo>
                <a:cubicBezTo>
                  <a:pt x="6920087" y="1422421"/>
                  <a:pt x="6510696" y="1831812"/>
                  <a:pt x="6005687" y="1831812"/>
                </a:cubicBezTo>
                <a:lnTo>
                  <a:pt x="5946039" y="1828800"/>
                </a:lnTo>
                <a:lnTo>
                  <a:pt x="0" y="1828800"/>
                </a:lnTo>
                <a:close/>
              </a:path>
            </a:pathLst>
          </a:custGeom>
          <a:solidFill>
            <a:srgbClr val="56595E">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rgbClr val="62656A"/>
                  </a:solidFill>
                  <a:latin typeface="Candara" panose="020E0502030303020204" pitchFamily="34" charset="0"/>
                </a:rPr>
                <a:t>Your Subtitle</a:t>
              </a:r>
            </a:p>
          </p:txBody>
        </p:sp>
      </p:grpSp>
      <p:sp>
        <p:nvSpPr>
          <p:cNvPr id="11" name="Freeform 45"/>
          <p:cNvSpPr>
            <a:spLocks noChangeAspect="1" noEditPoints="1"/>
          </p:cNvSpPr>
          <p:nvPr/>
        </p:nvSpPr>
        <p:spPr bwMode="auto">
          <a:xfrm>
            <a:off x="1278306" y="5714255"/>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3EB8CD"/>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 name="Freeform 45"/>
          <p:cNvSpPr>
            <a:spLocks noChangeAspect="1" noEditPoints="1"/>
          </p:cNvSpPr>
          <p:nvPr/>
        </p:nvSpPr>
        <p:spPr bwMode="auto">
          <a:xfrm>
            <a:off x="4608528" y="4902773"/>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FFA80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rgbClr val="A5A5A5"/>
              </a:solidFill>
            </a:endParaRPr>
          </a:p>
        </p:txBody>
      </p:sp>
      <p:sp>
        <p:nvSpPr>
          <p:cNvPr id="13" name="Freeform 45"/>
          <p:cNvSpPr>
            <a:spLocks noChangeAspect="1" noEditPoints="1"/>
          </p:cNvSpPr>
          <p:nvPr/>
        </p:nvSpPr>
        <p:spPr bwMode="auto">
          <a:xfrm>
            <a:off x="4608528" y="5714255"/>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01AA8D"/>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 name="Freeform 45"/>
          <p:cNvSpPr>
            <a:spLocks noChangeAspect="1" noEditPoints="1"/>
          </p:cNvSpPr>
          <p:nvPr/>
        </p:nvSpPr>
        <p:spPr bwMode="auto">
          <a:xfrm>
            <a:off x="7938750" y="4902773"/>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85C40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 name="Freeform 45"/>
          <p:cNvSpPr>
            <a:spLocks noChangeAspect="1" noEditPoints="1"/>
          </p:cNvSpPr>
          <p:nvPr/>
        </p:nvSpPr>
        <p:spPr bwMode="auto">
          <a:xfrm>
            <a:off x="1278306" y="4902773"/>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FF2B2A"/>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 name="Freeform 45"/>
          <p:cNvSpPr>
            <a:spLocks noChangeAspect="1" noEditPoints="1"/>
          </p:cNvSpPr>
          <p:nvPr/>
        </p:nvSpPr>
        <p:spPr bwMode="auto">
          <a:xfrm>
            <a:off x="7938750" y="5714255"/>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4781C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 name="Text Box 10"/>
          <p:cNvSpPr txBox="1">
            <a:spLocks noChangeArrowheads="1"/>
          </p:cNvSpPr>
          <p:nvPr/>
        </p:nvSpPr>
        <p:spPr bwMode="auto">
          <a:xfrm>
            <a:off x="1828236" y="4863863"/>
            <a:ext cx="2286000"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62656A"/>
                </a:solidFill>
                <a:latin typeface="Candara" panose="020E0502030303020204" pitchFamily="34" charset="0"/>
              </a:rPr>
              <a:t>Lorem ipsum dolor sit amet, consectetur adipiscing elit</a:t>
            </a:r>
          </a:p>
        </p:txBody>
      </p:sp>
      <p:sp>
        <p:nvSpPr>
          <p:cNvPr id="18" name="Text Box 10"/>
          <p:cNvSpPr txBox="1">
            <a:spLocks noChangeArrowheads="1"/>
          </p:cNvSpPr>
          <p:nvPr/>
        </p:nvSpPr>
        <p:spPr bwMode="auto">
          <a:xfrm>
            <a:off x="1825413" y="5675345"/>
            <a:ext cx="2286000"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62656A"/>
                </a:solidFill>
                <a:latin typeface="Candara" panose="020E0502030303020204" pitchFamily="34" charset="0"/>
              </a:rPr>
              <a:t>Lorem ipsum dolor sit amet, consectetur adipiscing elit</a:t>
            </a:r>
          </a:p>
        </p:txBody>
      </p:sp>
      <p:sp>
        <p:nvSpPr>
          <p:cNvPr id="19" name="Text Box 10"/>
          <p:cNvSpPr txBox="1">
            <a:spLocks noChangeArrowheads="1"/>
          </p:cNvSpPr>
          <p:nvPr/>
        </p:nvSpPr>
        <p:spPr bwMode="auto">
          <a:xfrm>
            <a:off x="5152814" y="4858489"/>
            <a:ext cx="2286000"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62656A"/>
                </a:solidFill>
                <a:latin typeface="Candara" panose="020E0502030303020204" pitchFamily="34" charset="0"/>
              </a:rPr>
              <a:t>Lorem ipsum dolor sit amet, consectetur adipiscing elit</a:t>
            </a:r>
          </a:p>
        </p:txBody>
      </p:sp>
      <p:sp>
        <p:nvSpPr>
          <p:cNvPr id="20" name="Text Box 10"/>
          <p:cNvSpPr txBox="1">
            <a:spLocks noChangeArrowheads="1"/>
          </p:cNvSpPr>
          <p:nvPr/>
        </p:nvSpPr>
        <p:spPr bwMode="auto">
          <a:xfrm>
            <a:off x="8480133" y="4858488"/>
            <a:ext cx="2286000"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62656A"/>
                </a:solidFill>
                <a:latin typeface="Candara" panose="020E0502030303020204" pitchFamily="34" charset="0"/>
              </a:rPr>
              <a:t>Lorem ipsum dolor sit amet, consectetur adipiscing elit</a:t>
            </a:r>
          </a:p>
        </p:txBody>
      </p:sp>
      <p:sp>
        <p:nvSpPr>
          <p:cNvPr id="21" name="Text Box 10"/>
          <p:cNvSpPr txBox="1">
            <a:spLocks noChangeArrowheads="1"/>
          </p:cNvSpPr>
          <p:nvPr/>
        </p:nvSpPr>
        <p:spPr bwMode="auto">
          <a:xfrm>
            <a:off x="5152814" y="5675344"/>
            <a:ext cx="2286000"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62656A"/>
                </a:solidFill>
                <a:latin typeface="Candara" panose="020E0502030303020204" pitchFamily="34" charset="0"/>
              </a:rPr>
              <a:t>Lorem ipsum dolor sit amet, consectetur adipiscing elit</a:t>
            </a:r>
          </a:p>
        </p:txBody>
      </p:sp>
      <p:sp>
        <p:nvSpPr>
          <p:cNvPr id="22" name="Text Box 10"/>
          <p:cNvSpPr txBox="1">
            <a:spLocks noChangeArrowheads="1"/>
          </p:cNvSpPr>
          <p:nvPr/>
        </p:nvSpPr>
        <p:spPr bwMode="auto">
          <a:xfrm>
            <a:off x="8480133" y="5670788"/>
            <a:ext cx="2286000"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62656A"/>
                </a:solidFill>
                <a:latin typeface="Candara" panose="020E0502030303020204" pitchFamily="34" charset="0"/>
              </a:rPr>
              <a:t>Lorem ipsum dolor sit amet, consectetur adipiscing elit</a:t>
            </a:r>
          </a:p>
        </p:txBody>
      </p:sp>
      <p:pic>
        <p:nvPicPr>
          <p:cNvPr id="23" name="Picture 22">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0713991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900" decel="100000" fill="hold"/>
                                        <p:tgtEl>
                                          <p:spTgt spid="10"/>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 presetClass="entr" presetSubtype="8"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0-#ppt_w/2"/>
                                          </p:val>
                                        </p:tav>
                                        <p:tav tm="100000">
                                          <p:val>
                                            <p:strVal val="#ppt_x"/>
                                          </p:val>
                                        </p:tav>
                                      </p:tavLst>
                                    </p:anim>
                                    <p:anim calcmode="lin" valueType="num">
                                      <p:cBhvr additive="base">
                                        <p:cTn id="19" dur="500" fill="hold"/>
                                        <p:tgtEl>
                                          <p:spTgt spid="9"/>
                                        </p:tgtEl>
                                        <p:attrNameLst>
                                          <p:attrName>ppt_y</p:attrName>
                                        </p:attrNameLst>
                                      </p:cBhvr>
                                      <p:tavLst>
                                        <p:tav tm="0">
                                          <p:val>
                                            <p:strVal val="#ppt_y"/>
                                          </p:val>
                                        </p:tav>
                                        <p:tav tm="100000">
                                          <p:val>
                                            <p:strVal val="#ppt_y"/>
                                          </p:val>
                                        </p:tav>
                                      </p:tavLst>
                                    </p:anim>
                                  </p:childTnLst>
                                </p:cTn>
                              </p:par>
                            </p:childTnLst>
                          </p:cTn>
                        </p:par>
                        <p:par>
                          <p:cTn id="20" fill="hold">
                            <p:stCondLst>
                              <p:cond delay="2250"/>
                            </p:stCondLst>
                            <p:childTnLst>
                              <p:par>
                                <p:cTn id="21" presetID="2" presetClass="entr" presetSubtype="4"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 calcmode="lin" valueType="num">
                                      <p:cBhvr additive="base">
                                        <p:cTn id="23" dur="500" fill="hold"/>
                                        <p:tgtEl>
                                          <p:spTgt spid="15"/>
                                        </p:tgtEl>
                                        <p:attrNameLst>
                                          <p:attrName>ppt_x</p:attrName>
                                        </p:attrNameLst>
                                      </p:cBhvr>
                                      <p:tavLst>
                                        <p:tav tm="0">
                                          <p:val>
                                            <p:strVal val="#ppt_x"/>
                                          </p:val>
                                        </p:tav>
                                        <p:tav tm="100000">
                                          <p:val>
                                            <p:strVal val="#ppt_x"/>
                                          </p:val>
                                        </p:tav>
                                      </p:tavLst>
                                    </p:anim>
                                    <p:anim calcmode="lin" valueType="num">
                                      <p:cBhvr additive="base">
                                        <p:cTn id="24" dur="500" fill="hold"/>
                                        <p:tgtEl>
                                          <p:spTgt spid="15"/>
                                        </p:tgtEl>
                                        <p:attrNameLst>
                                          <p:attrName>ppt_y</p:attrName>
                                        </p:attrNameLst>
                                      </p:cBhvr>
                                      <p:tavLst>
                                        <p:tav tm="0">
                                          <p:val>
                                            <p:strVal val="1+#ppt_h/2"/>
                                          </p:val>
                                        </p:tav>
                                        <p:tav tm="100000">
                                          <p:val>
                                            <p:strVal val="#ppt_y"/>
                                          </p:val>
                                        </p:tav>
                                      </p:tavLst>
                                    </p:anim>
                                  </p:childTnLst>
                                </p:cTn>
                              </p:par>
                            </p:childTnLst>
                          </p:cTn>
                        </p:par>
                        <p:par>
                          <p:cTn id="25" fill="hold">
                            <p:stCondLst>
                              <p:cond delay="2750"/>
                            </p:stCondLst>
                            <p:childTnLst>
                              <p:par>
                                <p:cTn id="26" presetID="2" presetClass="entr" presetSubtype="2" fill="hold" grpId="0" nodeType="after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additive="base">
                                        <p:cTn id="28" dur="500" fill="hold"/>
                                        <p:tgtEl>
                                          <p:spTgt spid="17"/>
                                        </p:tgtEl>
                                        <p:attrNameLst>
                                          <p:attrName>ppt_x</p:attrName>
                                        </p:attrNameLst>
                                      </p:cBhvr>
                                      <p:tavLst>
                                        <p:tav tm="0">
                                          <p:val>
                                            <p:strVal val="1+#ppt_w/2"/>
                                          </p:val>
                                        </p:tav>
                                        <p:tav tm="100000">
                                          <p:val>
                                            <p:strVal val="#ppt_x"/>
                                          </p:val>
                                        </p:tav>
                                      </p:tavLst>
                                    </p:anim>
                                    <p:anim calcmode="lin" valueType="num">
                                      <p:cBhvr additive="base">
                                        <p:cTn id="29" dur="500" fill="hold"/>
                                        <p:tgtEl>
                                          <p:spTgt spid="17"/>
                                        </p:tgtEl>
                                        <p:attrNameLst>
                                          <p:attrName>ppt_y</p:attrName>
                                        </p:attrNameLst>
                                      </p:cBhvr>
                                      <p:tavLst>
                                        <p:tav tm="0">
                                          <p:val>
                                            <p:strVal val="#ppt_y"/>
                                          </p:val>
                                        </p:tav>
                                        <p:tav tm="100000">
                                          <p:val>
                                            <p:strVal val="#ppt_y"/>
                                          </p:val>
                                        </p:tav>
                                      </p:tavLst>
                                    </p:anim>
                                  </p:childTnLst>
                                </p:cTn>
                              </p:par>
                            </p:childTnLst>
                          </p:cTn>
                        </p:par>
                        <p:par>
                          <p:cTn id="30" fill="hold">
                            <p:stCondLst>
                              <p:cond delay="3250"/>
                            </p:stCondLst>
                            <p:childTnLst>
                              <p:par>
                                <p:cTn id="31" presetID="2" presetClass="entr" presetSubtype="4" fill="hold" grpId="0" nodeType="after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500" fill="hold"/>
                                        <p:tgtEl>
                                          <p:spTgt spid="12"/>
                                        </p:tgtEl>
                                        <p:attrNameLst>
                                          <p:attrName>ppt_x</p:attrName>
                                        </p:attrNameLst>
                                      </p:cBhvr>
                                      <p:tavLst>
                                        <p:tav tm="0">
                                          <p:val>
                                            <p:strVal val="#ppt_x"/>
                                          </p:val>
                                        </p:tav>
                                        <p:tav tm="100000">
                                          <p:val>
                                            <p:strVal val="#ppt_x"/>
                                          </p:val>
                                        </p:tav>
                                      </p:tavLst>
                                    </p:anim>
                                    <p:anim calcmode="lin" valueType="num">
                                      <p:cBhvr additive="base">
                                        <p:cTn id="34" dur="500" fill="hold"/>
                                        <p:tgtEl>
                                          <p:spTgt spid="12"/>
                                        </p:tgtEl>
                                        <p:attrNameLst>
                                          <p:attrName>ppt_y</p:attrName>
                                        </p:attrNameLst>
                                      </p:cBhvr>
                                      <p:tavLst>
                                        <p:tav tm="0">
                                          <p:val>
                                            <p:strVal val="1+#ppt_h/2"/>
                                          </p:val>
                                        </p:tav>
                                        <p:tav tm="100000">
                                          <p:val>
                                            <p:strVal val="#ppt_y"/>
                                          </p:val>
                                        </p:tav>
                                      </p:tavLst>
                                    </p:anim>
                                  </p:childTnLst>
                                </p:cTn>
                              </p:par>
                            </p:childTnLst>
                          </p:cTn>
                        </p:par>
                        <p:par>
                          <p:cTn id="35" fill="hold">
                            <p:stCondLst>
                              <p:cond delay="3750"/>
                            </p:stCondLst>
                            <p:childTnLst>
                              <p:par>
                                <p:cTn id="36" presetID="2" presetClass="entr" presetSubtype="2" fill="hold" grpId="0" nodeType="afterEffect">
                                  <p:stCondLst>
                                    <p:cond delay="0"/>
                                  </p:stCondLst>
                                  <p:childTnLst>
                                    <p:set>
                                      <p:cBhvr>
                                        <p:cTn id="37" dur="1" fill="hold">
                                          <p:stCondLst>
                                            <p:cond delay="0"/>
                                          </p:stCondLst>
                                        </p:cTn>
                                        <p:tgtEl>
                                          <p:spTgt spid="19"/>
                                        </p:tgtEl>
                                        <p:attrNameLst>
                                          <p:attrName>style.visibility</p:attrName>
                                        </p:attrNameLst>
                                      </p:cBhvr>
                                      <p:to>
                                        <p:strVal val="visible"/>
                                      </p:to>
                                    </p:set>
                                    <p:anim calcmode="lin" valueType="num">
                                      <p:cBhvr additive="base">
                                        <p:cTn id="38" dur="500" fill="hold"/>
                                        <p:tgtEl>
                                          <p:spTgt spid="19"/>
                                        </p:tgtEl>
                                        <p:attrNameLst>
                                          <p:attrName>ppt_x</p:attrName>
                                        </p:attrNameLst>
                                      </p:cBhvr>
                                      <p:tavLst>
                                        <p:tav tm="0">
                                          <p:val>
                                            <p:strVal val="1+#ppt_w/2"/>
                                          </p:val>
                                        </p:tav>
                                        <p:tav tm="100000">
                                          <p:val>
                                            <p:strVal val="#ppt_x"/>
                                          </p:val>
                                        </p:tav>
                                      </p:tavLst>
                                    </p:anim>
                                    <p:anim calcmode="lin" valueType="num">
                                      <p:cBhvr additive="base">
                                        <p:cTn id="39" dur="500" fill="hold"/>
                                        <p:tgtEl>
                                          <p:spTgt spid="19"/>
                                        </p:tgtEl>
                                        <p:attrNameLst>
                                          <p:attrName>ppt_y</p:attrName>
                                        </p:attrNameLst>
                                      </p:cBhvr>
                                      <p:tavLst>
                                        <p:tav tm="0">
                                          <p:val>
                                            <p:strVal val="#ppt_y"/>
                                          </p:val>
                                        </p:tav>
                                        <p:tav tm="100000">
                                          <p:val>
                                            <p:strVal val="#ppt_y"/>
                                          </p:val>
                                        </p:tav>
                                      </p:tavLst>
                                    </p:anim>
                                  </p:childTnLst>
                                </p:cTn>
                              </p:par>
                            </p:childTnLst>
                          </p:cTn>
                        </p:par>
                        <p:par>
                          <p:cTn id="40" fill="hold">
                            <p:stCondLst>
                              <p:cond delay="4250"/>
                            </p:stCondLst>
                            <p:childTnLst>
                              <p:par>
                                <p:cTn id="41" presetID="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par>
                          <p:cTn id="45" fill="hold">
                            <p:stCondLst>
                              <p:cond delay="4750"/>
                            </p:stCondLst>
                            <p:childTnLst>
                              <p:par>
                                <p:cTn id="46" presetID="2" presetClass="entr" presetSubtype="2" fill="hold" grpId="0"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additive="base">
                                        <p:cTn id="48" dur="500" fill="hold"/>
                                        <p:tgtEl>
                                          <p:spTgt spid="20"/>
                                        </p:tgtEl>
                                        <p:attrNameLst>
                                          <p:attrName>ppt_x</p:attrName>
                                        </p:attrNameLst>
                                      </p:cBhvr>
                                      <p:tavLst>
                                        <p:tav tm="0">
                                          <p:val>
                                            <p:strVal val="1+#ppt_w/2"/>
                                          </p:val>
                                        </p:tav>
                                        <p:tav tm="100000">
                                          <p:val>
                                            <p:strVal val="#ppt_x"/>
                                          </p:val>
                                        </p:tav>
                                      </p:tavLst>
                                    </p:anim>
                                    <p:anim calcmode="lin" valueType="num">
                                      <p:cBhvr additive="base">
                                        <p:cTn id="49" dur="500" fill="hold"/>
                                        <p:tgtEl>
                                          <p:spTgt spid="20"/>
                                        </p:tgtEl>
                                        <p:attrNameLst>
                                          <p:attrName>ppt_y</p:attrName>
                                        </p:attrNameLst>
                                      </p:cBhvr>
                                      <p:tavLst>
                                        <p:tav tm="0">
                                          <p:val>
                                            <p:strVal val="#ppt_y"/>
                                          </p:val>
                                        </p:tav>
                                        <p:tav tm="100000">
                                          <p:val>
                                            <p:strVal val="#ppt_y"/>
                                          </p:val>
                                        </p:tav>
                                      </p:tavLst>
                                    </p:anim>
                                  </p:childTnLst>
                                </p:cTn>
                              </p:par>
                            </p:childTnLst>
                          </p:cTn>
                        </p:par>
                        <p:par>
                          <p:cTn id="50" fill="hold">
                            <p:stCondLst>
                              <p:cond delay="5250"/>
                            </p:stCondLst>
                            <p:childTnLst>
                              <p:par>
                                <p:cTn id="51" presetID="2" presetClass="entr" presetSubtype="4" fill="hold" grpId="0" nodeType="afterEffect">
                                  <p:stCondLst>
                                    <p:cond delay="0"/>
                                  </p:stCondLst>
                                  <p:childTnLst>
                                    <p:set>
                                      <p:cBhvr>
                                        <p:cTn id="52" dur="1" fill="hold">
                                          <p:stCondLst>
                                            <p:cond delay="0"/>
                                          </p:stCondLst>
                                        </p:cTn>
                                        <p:tgtEl>
                                          <p:spTgt spid="11"/>
                                        </p:tgtEl>
                                        <p:attrNameLst>
                                          <p:attrName>style.visibility</p:attrName>
                                        </p:attrNameLst>
                                      </p:cBhvr>
                                      <p:to>
                                        <p:strVal val="visible"/>
                                      </p:to>
                                    </p:set>
                                    <p:anim calcmode="lin" valueType="num">
                                      <p:cBhvr additive="base">
                                        <p:cTn id="53" dur="500" fill="hold"/>
                                        <p:tgtEl>
                                          <p:spTgt spid="11"/>
                                        </p:tgtEl>
                                        <p:attrNameLst>
                                          <p:attrName>ppt_x</p:attrName>
                                        </p:attrNameLst>
                                      </p:cBhvr>
                                      <p:tavLst>
                                        <p:tav tm="0">
                                          <p:val>
                                            <p:strVal val="#ppt_x"/>
                                          </p:val>
                                        </p:tav>
                                        <p:tav tm="100000">
                                          <p:val>
                                            <p:strVal val="#ppt_x"/>
                                          </p:val>
                                        </p:tav>
                                      </p:tavLst>
                                    </p:anim>
                                    <p:anim calcmode="lin" valueType="num">
                                      <p:cBhvr additive="base">
                                        <p:cTn id="54" dur="500" fill="hold"/>
                                        <p:tgtEl>
                                          <p:spTgt spid="11"/>
                                        </p:tgtEl>
                                        <p:attrNameLst>
                                          <p:attrName>ppt_y</p:attrName>
                                        </p:attrNameLst>
                                      </p:cBhvr>
                                      <p:tavLst>
                                        <p:tav tm="0">
                                          <p:val>
                                            <p:strVal val="1+#ppt_h/2"/>
                                          </p:val>
                                        </p:tav>
                                        <p:tav tm="100000">
                                          <p:val>
                                            <p:strVal val="#ppt_y"/>
                                          </p:val>
                                        </p:tav>
                                      </p:tavLst>
                                    </p:anim>
                                  </p:childTnLst>
                                </p:cTn>
                              </p:par>
                            </p:childTnLst>
                          </p:cTn>
                        </p:par>
                        <p:par>
                          <p:cTn id="55" fill="hold">
                            <p:stCondLst>
                              <p:cond delay="5750"/>
                            </p:stCondLst>
                            <p:childTnLst>
                              <p:par>
                                <p:cTn id="56" presetID="2" presetClass="entr" presetSubtype="2" fill="hold" grpId="0" nodeType="afterEffect">
                                  <p:stCondLst>
                                    <p:cond delay="0"/>
                                  </p:stCondLst>
                                  <p:childTnLst>
                                    <p:set>
                                      <p:cBhvr>
                                        <p:cTn id="57" dur="1" fill="hold">
                                          <p:stCondLst>
                                            <p:cond delay="0"/>
                                          </p:stCondLst>
                                        </p:cTn>
                                        <p:tgtEl>
                                          <p:spTgt spid="18"/>
                                        </p:tgtEl>
                                        <p:attrNameLst>
                                          <p:attrName>style.visibility</p:attrName>
                                        </p:attrNameLst>
                                      </p:cBhvr>
                                      <p:to>
                                        <p:strVal val="visible"/>
                                      </p:to>
                                    </p:set>
                                    <p:anim calcmode="lin" valueType="num">
                                      <p:cBhvr additive="base">
                                        <p:cTn id="58" dur="500" fill="hold"/>
                                        <p:tgtEl>
                                          <p:spTgt spid="18"/>
                                        </p:tgtEl>
                                        <p:attrNameLst>
                                          <p:attrName>ppt_x</p:attrName>
                                        </p:attrNameLst>
                                      </p:cBhvr>
                                      <p:tavLst>
                                        <p:tav tm="0">
                                          <p:val>
                                            <p:strVal val="1+#ppt_w/2"/>
                                          </p:val>
                                        </p:tav>
                                        <p:tav tm="100000">
                                          <p:val>
                                            <p:strVal val="#ppt_x"/>
                                          </p:val>
                                        </p:tav>
                                      </p:tavLst>
                                    </p:anim>
                                    <p:anim calcmode="lin" valueType="num">
                                      <p:cBhvr additive="base">
                                        <p:cTn id="59" dur="500" fill="hold"/>
                                        <p:tgtEl>
                                          <p:spTgt spid="18"/>
                                        </p:tgtEl>
                                        <p:attrNameLst>
                                          <p:attrName>ppt_y</p:attrName>
                                        </p:attrNameLst>
                                      </p:cBhvr>
                                      <p:tavLst>
                                        <p:tav tm="0">
                                          <p:val>
                                            <p:strVal val="#ppt_y"/>
                                          </p:val>
                                        </p:tav>
                                        <p:tav tm="100000">
                                          <p:val>
                                            <p:strVal val="#ppt_y"/>
                                          </p:val>
                                        </p:tav>
                                      </p:tavLst>
                                    </p:anim>
                                  </p:childTnLst>
                                </p:cTn>
                              </p:par>
                            </p:childTnLst>
                          </p:cTn>
                        </p:par>
                        <p:par>
                          <p:cTn id="60" fill="hold">
                            <p:stCondLst>
                              <p:cond delay="6250"/>
                            </p:stCondLst>
                            <p:childTnLst>
                              <p:par>
                                <p:cTn id="61" presetID="2" presetClass="entr" presetSubtype="4" fill="hold" grpId="0" nodeType="afterEffect">
                                  <p:stCondLst>
                                    <p:cond delay="0"/>
                                  </p:stCondLst>
                                  <p:childTnLst>
                                    <p:set>
                                      <p:cBhvr>
                                        <p:cTn id="62" dur="1" fill="hold">
                                          <p:stCondLst>
                                            <p:cond delay="0"/>
                                          </p:stCondLst>
                                        </p:cTn>
                                        <p:tgtEl>
                                          <p:spTgt spid="13"/>
                                        </p:tgtEl>
                                        <p:attrNameLst>
                                          <p:attrName>style.visibility</p:attrName>
                                        </p:attrNameLst>
                                      </p:cBhvr>
                                      <p:to>
                                        <p:strVal val="visible"/>
                                      </p:to>
                                    </p:set>
                                    <p:anim calcmode="lin" valueType="num">
                                      <p:cBhvr additive="base">
                                        <p:cTn id="63" dur="500" fill="hold"/>
                                        <p:tgtEl>
                                          <p:spTgt spid="13"/>
                                        </p:tgtEl>
                                        <p:attrNameLst>
                                          <p:attrName>ppt_x</p:attrName>
                                        </p:attrNameLst>
                                      </p:cBhvr>
                                      <p:tavLst>
                                        <p:tav tm="0">
                                          <p:val>
                                            <p:strVal val="#ppt_x"/>
                                          </p:val>
                                        </p:tav>
                                        <p:tav tm="100000">
                                          <p:val>
                                            <p:strVal val="#ppt_x"/>
                                          </p:val>
                                        </p:tav>
                                      </p:tavLst>
                                    </p:anim>
                                    <p:anim calcmode="lin" valueType="num">
                                      <p:cBhvr additive="base">
                                        <p:cTn id="64" dur="500" fill="hold"/>
                                        <p:tgtEl>
                                          <p:spTgt spid="13"/>
                                        </p:tgtEl>
                                        <p:attrNameLst>
                                          <p:attrName>ppt_y</p:attrName>
                                        </p:attrNameLst>
                                      </p:cBhvr>
                                      <p:tavLst>
                                        <p:tav tm="0">
                                          <p:val>
                                            <p:strVal val="1+#ppt_h/2"/>
                                          </p:val>
                                        </p:tav>
                                        <p:tav tm="100000">
                                          <p:val>
                                            <p:strVal val="#ppt_y"/>
                                          </p:val>
                                        </p:tav>
                                      </p:tavLst>
                                    </p:anim>
                                  </p:childTnLst>
                                </p:cTn>
                              </p:par>
                            </p:childTnLst>
                          </p:cTn>
                        </p:par>
                        <p:par>
                          <p:cTn id="65" fill="hold">
                            <p:stCondLst>
                              <p:cond delay="6750"/>
                            </p:stCondLst>
                            <p:childTnLst>
                              <p:par>
                                <p:cTn id="66" presetID="2" presetClass="entr" presetSubtype="2" fill="hold" grpId="0" nodeType="afterEffect">
                                  <p:stCondLst>
                                    <p:cond delay="0"/>
                                  </p:stCondLst>
                                  <p:childTnLst>
                                    <p:set>
                                      <p:cBhvr>
                                        <p:cTn id="67" dur="1" fill="hold">
                                          <p:stCondLst>
                                            <p:cond delay="0"/>
                                          </p:stCondLst>
                                        </p:cTn>
                                        <p:tgtEl>
                                          <p:spTgt spid="21"/>
                                        </p:tgtEl>
                                        <p:attrNameLst>
                                          <p:attrName>style.visibility</p:attrName>
                                        </p:attrNameLst>
                                      </p:cBhvr>
                                      <p:to>
                                        <p:strVal val="visible"/>
                                      </p:to>
                                    </p:set>
                                    <p:anim calcmode="lin" valueType="num">
                                      <p:cBhvr additive="base">
                                        <p:cTn id="68" dur="500" fill="hold"/>
                                        <p:tgtEl>
                                          <p:spTgt spid="21"/>
                                        </p:tgtEl>
                                        <p:attrNameLst>
                                          <p:attrName>ppt_x</p:attrName>
                                        </p:attrNameLst>
                                      </p:cBhvr>
                                      <p:tavLst>
                                        <p:tav tm="0">
                                          <p:val>
                                            <p:strVal val="1+#ppt_w/2"/>
                                          </p:val>
                                        </p:tav>
                                        <p:tav tm="100000">
                                          <p:val>
                                            <p:strVal val="#ppt_x"/>
                                          </p:val>
                                        </p:tav>
                                      </p:tavLst>
                                    </p:anim>
                                    <p:anim calcmode="lin" valueType="num">
                                      <p:cBhvr additive="base">
                                        <p:cTn id="69" dur="500" fill="hold"/>
                                        <p:tgtEl>
                                          <p:spTgt spid="21"/>
                                        </p:tgtEl>
                                        <p:attrNameLst>
                                          <p:attrName>ppt_y</p:attrName>
                                        </p:attrNameLst>
                                      </p:cBhvr>
                                      <p:tavLst>
                                        <p:tav tm="0">
                                          <p:val>
                                            <p:strVal val="#ppt_y"/>
                                          </p:val>
                                        </p:tav>
                                        <p:tav tm="100000">
                                          <p:val>
                                            <p:strVal val="#ppt_y"/>
                                          </p:val>
                                        </p:tav>
                                      </p:tavLst>
                                    </p:anim>
                                  </p:childTnLst>
                                </p:cTn>
                              </p:par>
                            </p:childTnLst>
                          </p:cTn>
                        </p:par>
                        <p:par>
                          <p:cTn id="70" fill="hold">
                            <p:stCondLst>
                              <p:cond delay="7250"/>
                            </p:stCondLst>
                            <p:childTnLst>
                              <p:par>
                                <p:cTn id="71" presetID="2" presetClass="entr" presetSubtype="4" fill="hold" grpId="0" nodeType="afterEffect">
                                  <p:stCondLst>
                                    <p:cond delay="0"/>
                                  </p:stCondLst>
                                  <p:childTnLst>
                                    <p:set>
                                      <p:cBhvr>
                                        <p:cTn id="72" dur="1" fill="hold">
                                          <p:stCondLst>
                                            <p:cond delay="0"/>
                                          </p:stCondLst>
                                        </p:cTn>
                                        <p:tgtEl>
                                          <p:spTgt spid="16"/>
                                        </p:tgtEl>
                                        <p:attrNameLst>
                                          <p:attrName>style.visibility</p:attrName>
                                        </p:attrNameLst>
                                      </p:cBhvr>
                                      <p:to>
                                        <p:strVal val="visible"/>
                                      </p:to>
                                    </p:set>
                                    <p:anim calcmode="lin" valueType="num">
                                      <p:cBhvr additive="base">
                                        <p:cTn id="73" dur="500" fill="hold"/>
                                        <p:tgtEl>
                                          <p:spTgt spid="16"/>
                                        </p:tgtEl>
                                        <p:attrNameLst>
                                          <p:attrName>ppt_x</p:attrName>
                                        </p:attrNameLst>
                                      </p:cBhvr>
                                      <p:tavLst>
                                        <p:tav tm="0">
                                          <p:val>
                                            <p:strVal val="#ppt_x"/>
                                          </p:val>
                                        </p:tav>
                                        <p:tav tm="100000">
                                          <p:val>
                                            <p:strVal val="#ppt_x"/>
                                          </p:val>
                                        </p:tav>
                                      </p:tavLst>
                                    </p:anim>
                                    <p:anim calcmode="lin" valueType="num">
                                      <p:cBhvr additive="base">
                                        <p:cTn id="74" dur="500" fill="hold"/>
                                        <p:tgtEl>
                                          <p:spTgt spid="16"/>
                                        </p:tgtEl>
                                        <p:attrNameLst>
                                          <p:attrName>ppt_y</p:attrName>
                                        </p:attrNameLst>
                                      </p:cBhvr>
                                      <p:tavLst>
                                        <p:tav tm="0">
                                          <p:val>
                                            <p:strVal val="1+#ppt_h/2"/>
                                          </p:val>
                                        </p:tav>
                                        <p:tav tm="100000">
                                          <p:val>
                                            <p:strVal val="#ppt_y"/>
                                          </p:val>
                                        </p:tav>
                                      </p:tavLst>
                                    </p:anim>
                                  </p:childTnLst>
                                </p:cTn>
                              </p:par>
                            </p:childTnLst>
                          </p:cTn>
                        </p:par>
                        <p:par>
                          <p:cTn id="75" fill="hold">
                            <p:stCondLst>
                              <p:cond delay="7750"/>
                            </p:stCondLst>
                            <p:childTnLst>
                              <p:par>
                                <p:cTn id="76" presetID="2" presetClass="entr" presetSubtype="2" fill="hold" grpId="0" nodeType="afterEffect">
                                  <p:stCondLst>
                                    <p:cond delay="0"/>
                                  </p:stCondLst>
                                  <p:childTnLst>
                                    <p:set>
                                      <p:cBhvr>
                                        <p:cTn id="77" dur="1" fill="hold">
                                          <p:stCondLst>
                                            <p:cond delay="0"/>
                                          </p:stCondLst>
                                        </p:cTn>
                                        <p:tgtEl>
                                          <p:spTgt spid="22"/>
                                        </p:tgtEl>
                                        <p:attrNameLst>
                                          <p:attrName>style.visibility</p:attrName>
                                        </p:attrNameLst>
                                      </p:cBhvr>
                                      <p:to>
                                        <p:strVal val="visible"/>
                                      </p:to>
                                    </p:set>
                                    <p:anim calcmode="lin" valueType="num">
                                      <p:cBhvr additive="base">
                                        <p:cTn id="78" dur="500" fill="hold"/>
                                        <p:tgtEl>
                                          <p:spTgt spid="22"/>
                                        </p:tgtEl>
                                        <p:attrNameLst>
                                          <p:attrName>ppt_x</p:attrName>
                                        </p:attrNameLst>
                                      </p:cBhvr>
                                      <p:tavLst>
                                        <p:tav tm="0">
                                          <p:val>
                                            <p:strVal val="1+#ppt_w/2"/>
                                          </p:val>
                                        </p:tav>
                                        <p:tav tm="100000">
                                          <p:val>
                                            <p:strVal val="#ppt_x"/>
                                          </p:val>
                                        </p:tav>
                                      </p:tavLst>
                                    </p:anim>
                                    <p:anim calcmode="lin" valueType="num">
                                      <p:cBhvr additive="base">
                                        <p:cTn id="79"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1" grpId="0" animBg="1"/>
      <p:bldP spid="12" grpId="0" animBg="1"/>
      <p:bldP spid="13" grpId="0" animBg="1"/>
      <p:bldP spid="14" grpId="0" animBg="1"/>
      <p:bldP spid="15" grpId="0" animBg="1"/>
      <p:bldP spid="16" grpId="0" animBg="1"/>
      <p:bldP spid="17" grpId="0"/>
      <p:bldP spid="18" grpId="0"/>
      <p:bldP spid="19" grpId="0"/>
      <p:bldP spid="20" grpId="0"/>
      <p:bldP spid="21" grpId="0"/>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261</TotalTime>
  <Words>1168</Words>
  <Application>Microsoft Office PowerPoint</Application>
  <PresentationFormat>Widescreen</PresentationFormat>
  <Paragraphs>47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41</cp:revision>
  <dcterms:created xsi:type="dcterms:W3CDTF">2016-09-28T22:08:47Z</dcterms:created>
  <dcterms:modified xsi:type="dcterms:W3CDTF">2016-09-29T22:59:40Z</dcterms:modified>
</cp:coreProperties>
</file>