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190685" y="1028343"/>
            <a:ext cx="2958025" cy="2400657"/>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62656A"/>
                </a:solidFill>
                <a:latin typeface="Candara" panose="020E0502030303020204" pitchFamily="34" charset="0"/>
              </a:rPr>
              <a:t>Your Subtitle</a:t>
            </a:r>
          </a:p>
          <a:p>
            <a:endParaRPr lang="en-US" sz="4400" b="1" dirty="0">
              <a:latin typeface="Candara" panose="020E0502030303020204" pitchFamily="34" charset="0"/>
            </a:endParaRPr>
          </a:p>
        </p:txBody>
      </p:sp>
      <p:sp>
        <p:nvSpPr>
          <p:cNvPr id="10" name="TextBox 9"/>
          <p:cNvSpPr txBox="1"/>
          <p:nvPr/>
        </p:nvSpPr>
        <p:spPr>
          <a:xfrm>
            <a:off x="7190685" y="3429000"/>
            <a:ext cx="4053048" cy="1600438"/>
          </a:xfrm>
          <a:prstGeom prst="rect">
            <a:avLst/>
          </a:prstGeom>
          <a:noFill/>
        </p:spPr>
        <p:txBody>
          <a:bodyPr wrap="square" rtlCol="0">
            <a:spAutoFit/>
          </a:bodyPr>
          <a:lstStyle/>
          <a:p>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11" name="Text Box 10"/>
          <p:cNvSpPr txBox="1">
            <a:spLocks noChangeArrowheads="1"/>
          </p:cNvSpPr>
          <p:nvPr/>
        </p:nvSpPr>
        <p:spPr bwMode="auto">
          <a:xfrm>
            <a:off x="7190685" y="5451275"/>
            <a:ext cx="3906294"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56595E"/>
                </a:solidFill>
                <a:latin typeface="Candara" panose="020E0502030303020204" pitchFamily="34" charset="0"/>
              </a:rPr>
              <a:t>Lorem ipsum dolor sit amet consecte</a:t>
            </a:r>
          </a:p>
        </p:txBody>
      </p:sp>
      <p:sp>
        <p:nvSpPr>
          <p:cNvPr id="2" name="Rectangle 1"/>
          <p:cNvSpPr/>
          <p:nvPr/>
        </p:nvSpPr>
        <p:spPr>
          <a:xfrm>
            <a:off x="112889" y="135467"/>
            <a:ext cx="2878667" cy="6604000"/>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04445" y="135467"/>
            <a:ext cx="2878667" cy="6604000"/>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965892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anim calcmode="lin" valueType="num">
                                      <p:cBhvr>
                                        <p:cTn id="19" dur="1000" fill="hold"/>
                                        <p:tgtEl>
                                          <p:spTgt spid="13"/>
                                        </p:tgtEl>
                                        <p:attrNameLst>
                                          <p:attrName>ppt_x</p:attrName>
                                        </p:attrNameLst>
                                      </p:cBhvr>
                                      <p:tavLst>
                                        <p:tav tm="0">
                                          <p:val>
                                            <p:strVal val="#ppt_x"/>
                                          </p:val>
                                        </p:tav>
                                        <p:tav tm="100000">
                                          <p:val>
                                            <p:strVal val="#ppt_x"/>
                                          </p:val>
                                        </p:tav>
                                      </p:tavLst>
                                    </p:anim>
                                    <p:anim calcmode="lin" valueType="num">
                                      <p:cBhvr>
                                        <p:cTn id="20" dur="900" decel="100000" fill="hold"/>
                                        <p:tgtEl>
                                          <p:spTgt spid="13"/>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22" presetClass="entr" presetSubtype="1"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1000"/>
                                        <p:tgtEl>
                                          <p:spTgt spid="10"/>
                                        </p:tgtEl>
                                      </p:cBhvr>
                                    </p:animEffect>
                                  </p:childTnLst>
                                </p:cTn>
                              </p:par>
                            </p:childTnLst>
                          </p:cTn>
                        </p:par>
                        <p:par>
                          <p:cTn id="26" fill="hold">
                            <p:stCondLst>
                              <p:cond delay="3750"/>
                            </p:stCondLst>
                            <p:childTnLst>
                              <p:par>
                                <p:cTn id="27" presetID="2" presetClass="entr" presetSubtype="2"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1+#ppt_w/2"/>
                                          </p:val>
                                        </p:tav>
                                        <p:tav tm="100000">
                                          <p:val>
                                            <p:strVal val="#ppt_x"/>
                                          </p:val>
                                        </p:tav>
                                      </p:tavLst>
                                    </p:anim>
                                    <p:anim calcmode="lin" valueType="num">
                                      <p:cBhvr additive="base">
                                        <p:cTn id="3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2"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1183</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40</cp:revision>
  <dcterms:created xsi:type="dcterms:W3CDTF">2016-09-28T22:08:47Z</dcterms:created>
  <dcterms:modified xsi:type="dcterms:W3CDTF">2016-09-29T22:53:08Z</dcterms:modified>
</cp:coreProperties>
</file>