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31901"/>
            <a:ext cx="1709768" cy="5355728"/>
            <a:chOff x="2062396" y="31901"/>
            <a:chExt cx="1709768" cy="5355728"/>
          </a:xfrm>
        </p:grpSpPr>
        <p:cxnSp>
          <p:nvCxnSpPr>
            <p:cNvPr id="88" name="Straight Connector 87"/>
            <p:cNvCxnSpPr/>
            <p:nvPr/>
          </p:nvCxnSpPr>
          <p:spPr>
            <a:xfrm flipH="1" flipV="1">
              <a:off x="2917279" y="31901"/>
              <a:ext cx="21043" cy="265084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E76C0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31901"/>
            <a:ext cx="1364461" cy="4373441"/>
            <a:chOff x="4913498" y="31901"/>
            <a:chExt cx="1364461" cy="4373441"/>
          </a:xfrm>
        </p:grpSpPr>
        <p:cxnSp>
          <p:nvCxnSpPr>
            <p:cNvPr id="92" name="Straight Connector 91"/>
            <p:cNvCxnSpPr/>
            <p:nvPr/>
          </p:nvCxnSpPr>
          <p:spPr>
            <a:xfrm flipH="1" flipV="1">
              <a:off x="5577164" y="31901"/>
              <a:ext cx="18029" cy="219359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CF3510"/>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31900"/>
            <a:ext cx="1315205" cy="3293801"/>
            <a:chOff x="3551815" y="31900"/>
            <a:chExt cx="1315205" cy="3293801"/>
          </a:xfrm>
        </p:grpSpPr>
        <p:cxnSp>
          <p:nvCxnSpPr>
            <p:cNvPr id="90" name="Straight Connector 89"/>
            <p:cNvCxnSpPr/>
            <p:nvPr/>
          </p:nvCxnSpPr>
          <p:spPr>
            <a:xfrm flipH="1" flipV="1">
              <a:off x="4215951" y="31900"/>
              <a:ext cx="18029" cy="119650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E0462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31901"/>
            <a:ext cx="1709768" cy="5530699"/>
            <a:chOff x="6215032" y="31901"/>
            <a:chExt cx="1709768" cy="5530699"/>
          </a:xfrm>
        </p:grpSpPr>
        <p:cxnSp>
          <p:nvCxnSpPr>
            <p:cNvPr id="94" name="Straight Connector 93"/>
            <p:cNvCxnSpPr/>
            <p:nvPr/>
          </p:nvCxnSpPr>
          <p:spPr>
            <a:xfrm flipH="1" flipV="1">
              <a:off x="7051886" y="31901"/>
              <a:ext cx="18029" cy="28281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BF25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31900"/>
            <a:ext cx="1709768" cy="4305695"/>
            <a:chOff x="555827" y="31900"/>
            <a:chExt cx="1709768" cy="4305695"/>
          </a:xfrm>
        </p:grpSpPr>
        <p:cxnSp>
          <p:nvCxnSpPr>
            <p:cNvPr id="23573" name="Straight Connector 23572"/>
            <p:cNvCxnSpPr>
              <a:cxnSpLocks/>
            </p:cNvCxnSpPr>
            <p:nvPr/>
          </p:nvCxnSpPr>
          <p:spPr>
            <a:xfrm flipH="1" flipV="1">
              <a:off x="1410710" y="31900"/>
              <a:ext cx="12972" cy="158735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CE8E40"/>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BF250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CF351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0462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76C0F"/>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CE8E4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$567</a:t>
            </a:r>
          </a:p>
        </p:txBody>
      </p:sp>
      <p:sp>
        <p:nvSpPr>
          <p:cNvPr id="91" name="TextBox 90"/>
          <p:cNvSpPr txBox="1"/>
          <p:nvPr/>
        </p:nvSpPr>
        <p:spPr>
          <a:xfrm>
            <a:off x="6447672" y="4591614"/>
            <a:ext cx="12801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$1,258</a:t>
            </a:r>
          </a:p>
        </p:txBody>
      </p:sp>
      <p:pic>
        <p:nvPicPr>
          <p:cNvPr id="93" name="Picture 92">
            <a:hlinkClick r:id="rId2"/>
            <a:extLst>
              <a:ext uri="{FF2B5EF4-FFF2-40B4-BE49-F238E27FC236}">
                <a16:creationId xmlns:a16="http://schemas.microsoft.com/office/drawing/2014/main" id="{B609003E-EA00-4C8C-BE97-B7FA075715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671838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1437</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2019-06-23T18:28:02Z</dcterms:modified>
</cp:coreProperties>
</file>