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9" r:id="rId2"/>
    <p:sldId id="256"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6"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706877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lides.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8" name="Picture 7">
            <a:hlinkClick r:id="rId14"/>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310489" y="258228"/>
            <a:ext cx="5508978" cy="954108"/>
            <a:chOff x="3341511" y="258228"/>
            <a:chExt cx="5508978" cy="954108"/>
          </a:xfrm>
        </p:grpSpPr>
        <p:sp>
          <p:nvSpPr>
            <p:cNvPr id="13" name="TextBox 1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 name="TextBox 13"/>
            <p:cNvSpPr txBox="1"/>
            <p:nvPr/>
          </p:nvSpPr>
          <p:spPr>
            <a:xfrm>
              <a:off x="4684889" y="843004"/>
              <a:ext cx="4143023" cy="369332"/>
            </a:xfrm>
            <a:prstGeom prst="rect">
              <a:avLst/>
            </a:prstGeom>
            <a:noFill/>
          </p:spPr>
          <p:txBody>
            <a:bodyPr wrap="square" rtlCol="0">
              <a:spAutoFit/>
            </a:bodyPr>
            <a:lstStyle/>
            <a:p>
              <a:pPr algn="r"/>
              <a:r>
                <a:rPr lang="en-US" dirty="0">
                  <a:solidFill>
                    <a:srgbClr val="62656A"/>
                  </a:solidFill>
                  <a:latin typeface="Candara" panose="020E0502030303020204" pitchFamily="34" charset="0"/>
                </a:rPr>
                <a:t>Your Subtitle</a:t>
              </a:r>
            </a:p>
          </p:txBody>
        </p:sp>
      </p:grpSp>
      <p:sp>
        <p:nvSpPr>
          <p:cNvPr id="2" name="Rectangle 1"/>
          <p:cNvSpPr/>
          <p:nvPr/>
        </p:nvSpPr>
        <p:spPr>
          <a:xfrm>
            <a:off x="0" y="4481689"/>
            <a:ext cx="12192000" cy="237631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49956" y="4787570"/>
            <a:ext cx="3725333" cy="166199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2">
                  <a:lumMod val="10000"/>
                </a:schemeClr>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16" name="TextBox 15"/>
          <p:cNvSpPr txBox="1"/>
          <p:nvPr/>
        </p:nvSpPr>
        <p:spPr>
          <a:xfrm>
            <a:off x="4989690" y="4893169"/>
            <a:ext cx="1958622" cy="1384995"/>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sp>
        <p:nvSpPr>
          <p:cNvPr id="19" name="Freeform 16"/>
          <p:cNvSpPr>
            <a:spLocks noChangeAspect="1" noChangeArrowheads="1"/>
          </p:cNvSpPr>
          <p:nvPr/>
        </p:nvSpPr>
        <p:spPr bwMode="auto">
          <a:xfrm>
            <a:off x="1407150" y="368628"/>
            <a:ext cx="385355" cy="54864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0" name="Freeform 16"/>
          <p:cNvSpPr>
            <a:spLocks noChangeAspect="1" noChangeArrowheads="1"/>
          </p:cNvSpPr>
          <p:nvPr/>
        </p:nvSpPr>
        <p:spPr bwMode="auto">
          <a:xfrm>
            <a:off x="5313907" y="1212145"/>
            <a:ext cx="385355" cy="54864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Freeform 16"/>
          <p:cNvSpPr>
            <a:spLocks noChangeAspect="1" noChangeArrowheads="1"/>
          </p:cNvSpPr>
          <p:nvPr/>
        </p:nvSpPr>
        <p:spPr bwMode="auto">
          <a:xfrm>
            <a:off x="10646567" y="2880360"/>
            <a:ext cx="385355" cy="54864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2" name="Oval 21"/>
          <p:cNvSpPr>
            <a:spLocks noChangeAspect="1"/>
          </p:cNvSpPr>
          <p:nvPr/>
        </p:nvSpPr>
        <p:spPr>
          <a:xfrm>
            <a:off x="5034845" y="4070209"/>
            <a:ext cx="822960" cy="82296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78%</a:t>
            </a:r>
          </a:p>
        </p:txBody>
      </p:sp>
      <p:sp>
        <p:nvSpPr>
          <p:cNvPr id="23" name="TextBox 22"/>
          <p:cNvSpPr txBox="1"/>
          <p:nvPr/>
        </p:nvSpPr>
        <p:spPr>
          <a:xfrm>
            <a:off x="6993467" y="4893169"/>
            <a:ext cx="1958622" cy="1384995"/>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sp>
        <p:nvSpPr>
          <p:cNvPr id="24" name="Oval 23"/>
          <p:cNvSpPr>
            <a:spLocks noChangeAspect="1"/>
          </p:cNvSpPr>
          <p:nvPr/>
        </p:nvSpPr>
        <p:spPr>
          <a:xfrm>
            <a:off x="7038622" y="4070209"/>
            <a:ext cx="822960" cy="822960"/>
          </a:xfrm>
          <a:prstGeom prst="ellipse">
            <a:avLst/>
          </a:pr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84%</a:t>
            </a:r>
          </a:p>
        </p:txBody>
      </p:sp>
      <p:sp>
        <p:nvSpPr>
          <p:cNvPr id="25" name="TextBox 24"/>
          <p:cNvSpPr txBox="1"/>
          <p:nvPr/>
        </p:nvSpPr>
        <p:spPr>
          <a:xfrm>
            <a:off x="8997244" y="4893169"/>
            <a:ext cx="1958622" cy="1384995"/>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sp>
        <p:nvSpPr>
          <p:cNvPr id="26" name="Oval 25"/>
          <p:cNvSpPr>
            <a:spLocks noChangeAspect="1"/>
          </p:cNvSpPr>
          <p:nvPr/>
        </p:nvSpPr>
        <p:spPr>
          <a:xfrm>
            <a:off x="9042399" y="4070209"/>
            <a:ext cx="822960" cy="82296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67%</a:t>
            </a:r>
          </a:p>
        </p:txBody>
      </p:sp>
      <p:cxnSp>
        <p:nvCxnSpPr>
          <p:cNvPr id="27" name="Straight Connector 26"/>
          <p:cNvCxnSpPr>
            <a:stCxn id="19" idx="2"/>
            <a:endCxn id="22" idx="1"/>
          </p:cNvCxnSpPr>
          <p:nvPr/>
        </p:nvCxnSpPr>
        <p:spPr>
          <a:xfrm>
            <a:off x="1599828" y="916528"/>
            <a:ext cx="3555537" cy="3274201"/>
          </a:xfrm>
          <a:prstGeom prst="line">
            <a:avLst/>
          </a:prstGeom>
          <a:ln w="12700">
            <a:solidFill>
              <a:srgbClr val="FF2B2A"/>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0" idx="2"/>
            <a:endCxn id="24" idx="1"/>
          </p:cNvCxnSpPr>
          <p:nvPr/>
        </p:nvCxnSpPr>
        <p:spPr>
          <a:xfrm>
            <a:off x="5506585" y="1760045"/>
            <a:ext cx="1652557" cy="2430684"/>
          </a:xfrm>
          <a:prstGeom prst="line">
            <a:avLst/>
          </a:prstGeom>
          <a:ln w="12700">
            <a:solidFill>
              <a:srgbClr val="FFA803"/>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1" idx="2"/>
            <a:endCxn id="26" idx="7"/>
          </p:cNvCxnSpPr>
          <p:nvPr/>
        </p:nvCxnSpPr>
        <p:spPr>
          <a:xfrm flipH="1">
            <a:off x="9744839" y="3428260"/>
            <a:ext cx="1094406" cy="762469"/>
          </a:xfrm>
          <a:prstGeom prst="line">
            <a:avLst/>
          </a:prstGeom>
          <a:ln w="12700">
            <a:solidFill>
              <a:srgbClr val="85C401"/>
            </a:solidFill>
            <a:prstDash val="dash"/>
          </a:ln>
          <a:effectLst/>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995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750"/>
                                        <p:tgtEl>
                                          <p:spTgt spid="6"/>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750"/>
                                        <p:tgtEl>
                                          <p:spTgt spid="12"/>
                                        </p:tgtEl>
                                      </p:cBhvr>
                                    </p:animEffect>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250"/>
                            </p:stCondLst>
                            <p:childTnLst>
                              <p:par>
                                <p:cTn id="24" presetID="26"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80">
                                          <p:stCondLst>
                                            <p:cond delay="0"/>
                                          </p:stCondLst>
                                        </p:cTn>
                                        <p:tgtEl>
                                          <p:spTgt spid="19"/>
                                        </p:tgtEl>
                                      </p:cBhvr>
                                    </p:animEffect>
                                    <p:anim calcmode="lin" valueType="num">
                                      <p:cBhvr>
                                        <p:cTn id="27"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2" dur="26">
                                          <p:stCondLst>
                                            <p:cond delay="650"/>
                                          </p:stCondLst>
                                        </p:cTn>
                                        <p:tgtEl>
                                          <p:spTgt spid="19"/>
                                        </p:tgtEl>
                                      </p:cBhvr>
                                      <p:to x="100000" y="60000"/>
                                    </p:animScale>
                                    <p:animScale>
                                      <p:cBhvr>
                                        <p:cTn id="33" dur="166" decel="50000">
                                          <p:stCondLst>
                                            <p:cond delay="676"/>
                                          </p:stCondLst>
                                        </p:cTn>
                                        <p:tgtEl>
                                          <p:spTgt spid="19"/>
                                        </p:tgtEl>
                                      </p:cBhvr>
                                      <p:to x="100000" y="100000"/>
                                    </p:animScale>
                                    <p:animScale>
                                      <p:cBhvr>
                                        <p:cTn id="34" dur="26">
                                          <p:stCondLst>
                                            <p:cond delay="1312"/>
                                          </p:stCondLst>
                                        </p:cTn>
                                        <p:tgtEl>
                                          <p:spTgt spid="19"/>
                                        </p:tgtEl>
                                      </p:cBhvr>
                                      <p:to x="100000" y="80000"/>
                                    </p:animScale>
                                    <p:animScale>
                                      <p:cBhvr>
                                        <p:cTn id="35" dur="166" decel="50000">
                                          <p:stCondLst>
                                            <p:cond delay="1338"/>
                                          </p:stCondLst>
                                        </p:cTn>
                                        <p:tgtEl>
                                          <p:spTgt spid="19"/>
                                        </p:tgtEl>
                                      </p:cBhvr>
                                      <p:to x="100000" y="100000"/>
                                    </p:animScale>
                                    <p:animScale>
                                      <p:cBhvr>
                                        <p:cTn id="36" dur="26">
                                          <p:stCondLst>
                                            <p:cond delay="1642"/>
                                          </p:stCondLst>
                                        </p:cTn>
                                        <p:tgtEl>
                                          <p:spTgt spid="19"/>
                                        </p:tgtEl>
                                      </p:cBhvr>
                                      <p:to x="100000" y="90000"/>
                                    </p:animScale>
                                    <p:animScale>
                                      <p:cBhvr>
                                        <p:cTn id="37" dur="166" decel="50000">
                                          <p:stCondLst>
                                            <p:cond delay="1668"/>
                                          </p:stCondLst>
                                        </p:cTn>
                                        <p:tgtEl>
                                          <p:spTgt spid="19"/>
                                        </p:tgtEl>
                                      </p:cBhvr>
                                      <p:to x="100000" y="100000"/>
                                    </p:animScale>
                                    <p:animScale>
                                      <p:cBhvr>
                                        <p:cTn id="38" dur="26">
                                          <p:stCondLst>
                                            <p:cond delay="1808"/>
                                          </p:stCondLst>
                                        </p:cTn>
                                        <p:tgtEl>
                                          <p:spTgt spid="19"/>
                                        </p:tgtEl>
                                      </p:cBhvr>
                                      <p:to x="100000" y="95000"/>
                                    </p:animScale>
                                    <p:animScale>
                                      <p:cBhvr>
                                        <p:cTn id="39" dur="166" decel="50000">
                                          <p:stCondLst>
                                            <p:cond delay="1834"/>
                                          </p:stCondLst>
                                        </p:cTn>
                                        <p:tgtEl>
                                          <p:spTgt spid="19"/>
                                        </p:tgtEl>
                                      </p:cBhvr>
                                      <p:to x="100000" y="100000"/>
                                    </p:animScale>
                                  </p:childTnLst>
                                </p:cTn>
                              </p:par>
                            </p:childTnLst>
                          </p:cTn>
                        </p:par>
                        <p:par>
                          <p:cTn id="40" fill="hold">
                            <p:stCondLst>
                              <p:cond delay="5250"/>
                            </p:stCondLst>
                            <p:childTnLst>
                              <p:par>
                                <p:cTn id="41" presetID="26"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80">
                                          <p:stCondLst>
                                            <p:cond delay="0"/>
                                          </p:stCondLst>
                                        </p:cTn>
                                        <p:tgtEl>
                                          <p:spTgt spid="20"/>
                                        </p:tgtEl>
                                      </p:cBhvr>
                                    </p:animEffect>
                                    <p:anim calcmode="lin" valueType="num">
                                      <p:cBhvr>
                                        <p:cTn id="4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9" dur="26">
                                          <p:stCondLst>
                                            <p:cond delay="650"/>
                                          </p:stCondLst>
                                        </p:cTn>
                                        <p:tgtEl>
                                          <p:spTgt spid="20"/>
                                        </p:tgtEl>
                                      </p:cBhvr>
                                      <p:to x="100000" y="60000"/>
                                    </p:animScale>
                                    <p:animScale>
                                      <p:cBhvr>
                                        <p:cTn id="50" dur="166" decel="50000">
                                          <p:stCondLst>
                                            <p:cond delay="676"/>
                                          </p:stCondLst>
                                        </p:cTn>
                                        <p:tgtEl>
                                          <p:spTgt spid="20"/>
                                        </p:tgtEl>
                                      </p:cBhvr>
                                      <p:to x="100000" y="100000"/>
                                    </p:animScale>
                                    <p:animScale>
                                      <p:cBhvr>
                                        <p:cTn id="51" dur="26">
                                          <p:stCondLst>
                                            <p:cond delay="1312"/>
                                          </p:stCondLst>
                                        </p:cTn>
                                        <p:tgtEl>
                                          <p:spTgt spid="20"/>
                                        </p:tgtEl>
                                      </p:cBhvr>
                                      <p:to x="100000" y="80000"/>
                                    </p:animScale>
                                    <p:animScale>
                                      <p:cBhvr>
                                        <p:cTn id="52" dur="166" decel="50000">
                                          <p:stCondLst>
                                            <p:cond delay="1338"/>
                                          </p:stCondLst>
                                        </p:cTn>
                                        <p:tgtEl>
                                          <p:spTgt spid="20"/>
                                        </p:tgtEl>
                                      </p:cBhvr>
                                      <p:to x="100000" y="100000"/>
                                    </p:animScale>
                                    <p:animScale>
                                      <p:cBhvr>
                                        <p:cTn id="53" dur="26">
                                          <p:stCondLst>
                                            <p:cond delay="1642"/>
                                          </p:stCondLst>
                                        </p:cTn>
                                        <p:tgtEl>
                                          <p:spTgt spid="20"/>
                                        </p:tgtEl>
                                      </p:cBhvr>
                                      <p:to x="100000" y="90000"/>
                                    </p:animScale>
                                    <p:animScale>
                                      <p:cBhvr>
                                        <p:cTn id="54" dur="166" decel="50000">
                                          <p:stCondLst>
                                            <p:cond delay="1668"/>
                                          </p:stCondLst>
                                        </p:cTn>
                                        <p:tgtEl>
                                          <p:spTgt spid="20"/>
                                        </p:tgtEl>
                                      </p:cBhvr>
                                      <p:to x="100000" y="100000"/>
                                    </p:animScale>
                                    <p:animScale>
                                      <p:cBhvr>
                                        <p:cTn id="55" dur="26">
                                          <p:stCondLst>
                                            <p:cond delay="1808"/>
                                          </p:stCondLst>
                                        </p:cTn>
                                        <p:tgtEl>
                                          <p:spTgt spid="20"/>
                                        </p:tgtEl>
                                      </p:cBhvr>
                                      <p:to x="100000" y="95000"/>
                                    </p:animScale>
                                    <p:animScale>
                                      <p:cBhvr>
                                        <p:cTn id="56" dur="166" decel="50000">
                                          <p:stCondLst>
                                            <p:cond delay="1834"/>
                                          </p:stCondLst>
                                        </p:cTn>
                                        <p:tgtEl>
                                          <p:spTgt spid="20"/>
                                        </p:tgtEl>
                                      </p:cBhvr>
                                      <p:to x="100000" y="100000"/>
                                    </p:animScale>
                                  </p:childTnLst>
                                </p:cTn>
                              </p:par>
                            </p:childTnLst>
                          </p:cTn>
                        </p:par>
                        <p:par>
                          <p:cTn id="57" fill="hold">
                            <p:stCondLst>
                              <p:cond delay="7250"/>
                            </p:stCondLst>
                            <p:childTnLst>
                              <p:par>
                                <p:cTn id="58" presetID="26" presetClass="entr" presetSubtype="0"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down)">
                                      <p:cBhvr>
                                        <p:cTn id="60" dur="580">
                                          <p:stCondLst>
                                            <p:cond delay="0"/>
                                          </p:stCondLst>
                                        </p:cTn>
                                        <p:tgtEl>
                                          <p:spTgt spid="21"/>
                                        </p:tgtEl>
                                      </p:cBhvr>
                                    </p:animEffect>
                                    <p:anim calcmode="lin" valueType="num">
                                      <p:cBhvr>
                                        <p:cTn id="61"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66" dur="26">
                                          <p:stCondLst>
                                            <p:cond delay="650"/>
                                          </p:stCondLst>
                                        </p:cTn>
                                        <p:tgtEl>
                                          <p:spTgt spid="21"/>
                                        </p:tgtEl>
                                      </p:cBhvr>
                                      <p:to x="100000" y="60000"/>
                                    </p:animScale>
                                    <p:animScale>
                                      <p:cBhvr>
                                        <p:cTn id="67" dur="166" decel="50000">
                                          <p:stCondLst>
                                            <p:cond delay="676"/>
                                          </p:stCondLst>
                                        </p:cTn>
                                        <p:tgtEl>
                                          <p:spTgt spid="21"/>
                                        </p:tgtEl>
                                      </p:cBhvr>
                                      <p:to x="100000" y="100000"/>
                                    </p:animScale>
                                    <p:animScale>
                                      <p:cBhvr>
                                        <p:cTn id="68" dur="26">
                                          <p:stCondLst>
                                            <p:cond delay="1312"/>
                                          </p:stCondLst>
                                        </p:cTn>
                                        <p:tgtEl>
                                          <p:spTgt spid="21"/>
                                        </p:tgtEl>
                                      </p:cBhvr>
                                      <p:to x="100000" y="80000"/>
                                    </p:animScale>
                                    <p:animScale>
                                      <p:cBhvr>
                                        <p:cTn id="69" dur="166" decel="50000">
                                          <p:stCondLst>
                                            <p:cond delay="1338"/>
                                          </p:stCondLst>
                                        </p:cTn>
                                        <p:tgtEl>
                                          <p:spTgt spid="21"/>
                                        </p:tgtEl>
                                      </p:cBhvr>
                                      <p:to x="100000" y="100000"/>
                                    </p:animScale>
                                    <p:animScale>
                                      <p:cBhvr>
                                        <p:cTn id="70" dur="26">
                                          <p:stCondLst>
                                            <p:cond delay="1642"/>
                                          </p:stCondLst>
                                        </p:cTn>
                                        <p:tgtEl>
                                          <p:spTgt spid="21"/>
                                        </p:tgtEl>
                                      </p:cBhvr>
                                      <p:to x="100000" y="90000"/>
                                    </p:animScale>
                                    <p:animScale>
                                      <p:cBhvr>
                                        <p:cTn id="71" dur="166" decel="50000">
                                          <p:stCondLst>
                                            <p:cond delay="1668"/>
                                          </p:stCondLst>
                                        </p:cTn>
                                        <p:tgtEl>
                                          <p:spTgt spid="21"/>
                                        </p:tgtEl>
                                      </p:cBhvr>
                                      <p:to x="100000" y="100000"/>
                                    </p:animScale>
                                    <p:animScale>
                                      <p:cBhvr>
                                        <p:cTn id="72" dur="26">
                                          <p:stCondLst>
                                            <p:cond delay="1808"/>
                                          </p:stCondLst>
                                        </p:cTn>
                                        <p:tgtEl>
                                          <p:spTgt spid="21"/>
                                        </p:tgtEl>
                                      </p:cBhvr>
                                      <p:to x="100000" y="95000"/>
                                    </p:animScale>
                                    <p:animScale>
                                      <p:cBhvr>
                                        <p:cTn id="73" dur="166" decel="50000">
                                          <p:stCondLst>
                                            <p:cond delay="1834"/>
                                          </p:stCondLst>
                                        </p:cTn>
                                        <p:tgtEl>
                                          <p:spTgt spid="21"/>
                                        </p:tgtEl>
                                      </p:cBhvr>
                                      <p:to x="100000" y="100000"/>
                                    </p:animScale>
                                  </p:childTnLst>
                                </p:cTn>
                              </p:par>
                            </p:childTnLst>
                          </p:cTn>
                        </p:par>
                        <p:par>
                          <p:cTn id="74" fill="hold">
                            <p:stCondLst>
                              <p:cond delay="9250"/>
                            </p:stCondLst>
                            <p:childTnLst>
                              <p:par>
                                <p:cTn id="75" presetID="19" presetClass="entr" presetSubtype="10" fill="hold" grpId="1"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3000" fill="hold"/>
                                        <p:tgtEl>
                                          <p:spTgt spid="19"/>
                                        </p:tgtEl>
                                        <p:attrNameLst>
                                          <p:attrName>ppt_w</p:attrName>
                                        </p:attrNameLst>
                                      </p:cBhvr>
                                      <p:tavLst>
                                        <p:tav tm="0" fmla="#ppt_w*sin(2.5*pi*$)">
                                          <p:val>
                                            <p:fltVal val="0"/>
                                          </p:val>
                                        </p:tav>
                                        <p:tav tm="100000">
                                          <p:val>
                                            <p:fltVal val="1"/>
                                          </p:val>
                                        </p:tav>
                                      </p:tavLst>
                                    </p:anim>
                                    <p:anim calcmode="lin" valueType="num">
                                      <p:cBhvr>
                                        <p:cTn id="78" dur="3000" fill="hold"/>
                                        <p:tgtEl>
                                          <p:spTgt spid="19"/>
                                        </p:tgtEl>
                                        <p:attrNameLst>
                                          <p:attrName>ppt_h</p:attrName>
                                        </p:attrNameLst>
                                      </p:cBhvr>
                                      <p:tavLst>
                                        <p:tav tm="0">
                                          <p:val>
                                            <p:strVal val="#ppt_h"/>
                                          </p:val>
                                        </p:tav>
                                        <p:tav tm="100000">
                                          <p:val>
                                            <p:strVal val="#ppt_h"/>
                                          </p:val>
                                        </p:tav>
                                      </p:tavLst>
                                    </p:anim>
                                  </p:childTnLst>
                                </p:cTn>
                              </p:par>
                              <p:par>
                                <p:cTn id="79" presetID="22" presetClass="entr" presetSubtype="8" fill="hold" nodeType="withEffect">
                                  <p:stCondLst>
                                    <p:cond delay="750"/>
                                  </p:stCondLst>
                                  <p:childTnLst>
                                    <p:set>
                                      <p:cBhvr>
                                        <p:cTn id="80" dur="1" fill="hold">
                                          <p:stCondLst>
                                            <p:cond delay="0"/>
                                          </p:stCondLst>
                                        </p:cTn>
                                        <p:tgtEl>
                                          <p:spTgt spid="27"/>
                                        </p:tgtEl>
                                        <p:attrNameLst>
                                          <p:attrName>style.visibility</p:attrName>
                                        </p:attrNameLst>
                                      </p:cBhvr>
                                      <p:to>
                                        <p:strVal val="visible"/>
                                      </p:to>
                                    </p:set>
                                    <p:animEffect transition="in" filter="wipe(left)">
                                      <p:cBhvr>
                                        <p:cTn id="81" dur="750"/>
                                        <p:tgtEl>
                                          <p:spTgt spid="27"/>
                                        </p:tgtEl>
                                      </p:cBhvr>
                                    </p:animEffect>
                                  </p:childTnLst>
                                </p:cTn>
                              </p:par>
                              <p:par>
                                <p:cTn id="82" presetID="53" presetClass="entr" presetSubtype="16" fill="hold" grpId="0" nodeType="withEffect">
                                  <p:stCondLst>
                                    <p:cond delay="1500"/>
                                  </p:stCondLst>
                                  <p:childTnLst>
                                    <p:set>
                                      <p:cBhvr>
                                        <p:cTn id="83" dur="1" fill="hold">
                                          <p:stCondLst>
                                            <p:cond delay="0"/>
                                          </p:stCondLst>
                                        </p:cTn>
                                        <p:tgtEl>
                                          <p:spTgt spid="22"/>
                                        </p:tgtEl>
                                        <p:attrNameLst>
                                          <p:attrName>style.visibility</p:attrName>
                                        </p:attrNameLst>
                                      </p:cBhvr>
                                      <p:to>
                                        <p:strVal val="visible"/>
                                      </p:to>
                                    </p:set>
                                    <p:anim calcmode="lin" valueType="num">
                                      <p:cBhvr>
                                        <p:cTn id="84" dur="750" fill="hold"/>
                                        <p:tgtEl>
                                          <p:spTgt spid="22"/>
                                        </p:tgtEl>
                                        <p:attrNameLst>
                                          <p:attrName>ppt_w</p:attrName>
                                        </p:attrNameLst>
                                      </p:cBhvr>
                                      <p:tavLst>
                                        <p:tav tm="0">
                                          <p:val>
                                            <p:fltVal val="0"/>
                                          </p:val>
                                        </p:tav>
                                        <p:tav tm="100000">
                                          <p:val>
                                            <p:strVal val="#ppt_w"/>
                                          </p:val>
                                        </p:tav>
                                      </p:tavLst>
                                    </p:anim>
                                    <p:anim calcmode="lin" valueType="num">
                                      <p:cBhvr>
                                        <p:cTn id="85" dur="750" fill="hold"/>
                                        <p:tgtEl>
                                          <p:spTgt spid="22"/>
                                        </p:tgtEl>
                                        <p:attrNameLst>
                                          <p:attrName>ppt_h</p:attrName>
                                        </p:attrNameLst>
                                      </p:cBhvr>
                                      <p:tavLst>
                                        <p:tav tm="0">
                                          <p:val>
                                            <p:fltVal val="0"/>
                                          </p:val>
                                        </p:tav>
                                        <p:tav tm="100000">
                                          <p:val>
                                            <p:strVal val="#ppt_h"/>
                                          </p:val>
                                        </p:tav>
                                      </p:tavLst>
                                    </p:anim>
                                    <p:animEffect transition="in" filter="fade">
                                      <p:cBhvr>
                                        <p:cTn id="86" dur="750"/>
                                        <p:tgtEl>
                                          <p:spTgt spid="22"/>
                                        </p:tgtEl>
                                      </p:cBhvr>
                                    </p:animEffect>
                                  </p:childTnLst>
                                </p:cTn>
                              </p:par>
                              <p:par>
                                <p:cTn id="87" presetID="42" presetClass="entr" presetSubtype="0" fill="hold" grpId="0" nodeType="withEffect">
                                  <p:stCondLst>
                                    <p:cond delay="225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750"/>
                                        <p:tgtEl>
                                          <p:spTgt spid="16"/>
                                        </p:tgtEl>
                                      </p:cBhvr>
                                    </p:animEffect>
                                    <p:anim calcmode="lin" valueType="num">
                                      <p:cBhvr>
                                        <p:cTn id="90" dur="750" fill="hold"/>
                                        <p:tgtEl>
                                          <p:spTgt spid="16"/>
                                        </p:tgtEl>
                                        <p:attrNameLst>
                                          <p:attrName>ppt_x</p:attrName>
                                        </p:attrNameLst>
                                      </p:cBhvr>
                                      <p:tavLst>
                                        <p:tav tm="0">
                                          <p:val>
                                            <p:strVal val="#ppt_x"/>
                                          </p:val>
                                        </p:tav>
                                        <p:tav tm="100000">
                                          <p:val>
                                            <p:strVal val="#ppt_x"/>
                                          </p:val>
                                        </p:tav>
                                      </p:tavLst>
                                    </p:anim>
                                    <p:anim calcmode="lin" valueType="num">
                                      <p:cBhvr>
                                        <p:cTn id="91" dur="750" fill="hold"/>
                                        <p:tgtEl>
                                          <p:spTgt spid="16"/>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19" presetClass="entr" presetSubtype="10" fill="hold" grpId="1"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3000" fill="hold"/>
                                        <p:tgtEl>
                                          <p:spTgt spid="20"/>
                                        </p:tgtEl>
                                        <p:attrNameLst>
                                          <p:attrName>ppt_w</p:attrName>
                                        </p:attrNameLst>
                                      </p:cBhvr>
                                      <p:tavLst>
                                        <p:tav tm="0" fmla="#ppt_w*sin(2.5*pi*$)">
                                          <p:val>
                                            <p:fltVal val="0"/>
                                          </p:val>
                                        </p:tav>
                                        <p:tav tm="100000">
                                          <p:val>
                                            <p:fltVal val="1"/>
                                          </p:val>
                                        </p:tav>
                                      </p:tavLst>
                                    </p:anim>
                                    <p:anim calcmode="lin" valueType="num">
                                      <p:cBhvr>
                                        <p:cTn id="96" dur="3000" fill="hold"/>
                                        <p:tgtEl>
                                          <p:spTgt spid="20"/>
                                        </p:tgtEl>
                                        <p:attrNameLst>
                                          <p:attrName>ppt_h</p:attrName>
                                        </p:attrNameLst>
                                      </p:cBhvr>
                                      <p:tavLst>
                                        <p:tav tm="0">
                                          <p:val>
                                            <p:strVal val="#ppt_h"/>
                                          </p:val>
                                        </p:tav>
                                        <p:tav tm="100000">
                                          <p:val>
                                            <p:strVal val="#ppt_h"/>
                                          </p:val>
                                        </p:tav>
                                      </p:tavLst>
                                    </p:anim>
                                  </p:childTnLst>
                                </p:cTn>
                              </p:par>
                              <p:par>
                                <p:cTn id="97" presetID="22" presetClass="entr" presetSubtype="1" fill="hold" nodeType="withEffect">
                                  <p:stCondLst>
                                    <p:cond delay="750"/>
                                  </p:stCondLst>
                                  <p:childTnLst>
                                    <p:set>
                                      <p:cBhvr>
                                        <p:cTn id="98" dur="1" fill="hold">
                                          <p:stCondLst>
                                            <p:cond delay="0"/>
                                          </p:stCondLst>
                                        </p:cTn>
                                        <p:tgtEl>
                                          <p:spTgt spid="29"/>
                                        </p:tgtEl>
                                        <p:attrNameLst>
                                          <p:attrName>style.visibility</p:attrName>
                                        </p:attrNameLst>
                                      </p:cBhvr>
                                      <p:to>
                                        <p:strVal val="visible"/>
                                      </p:to>
                                    </p:set>
                                    <p:animEffect transition="in" filter="wipe(up)">
                                      <p:cBhvr>
                                        <p:cTn id="99" dur="750"/>
                                        <p:tgtEl>
                                          <p:spTgt spid="29"/>
                                        </p:tgtEl>
                                      </p:cBhvr>
                                    </p:animEffect>
                                  </p:childTnLst>
                                </p:cTn>
                              </p:par>
                              <p:par>
                                <p:cTn id="100" presetID="53" presetClass="entr" presetSubtype="16" fill="hold" grpId="0" nodeType="withEffect">
                                  <p:stCondLst>
                                    <p:cond delay="1500"/>
                                  </p:stCondLst>
                                  <p:childTnLst>
                                    <p:set>
                                      <p:cBhvr>
                                        <p:cTn id="101" dur="1" fill="hold">
                                          <p:stCondLst>
                                            <p:cond delay="0"/>
                                          </p:stCondLst>
                                        </p:cTn>
                                        <p:tgtEl>
                                          <p:spTgt spid="24"/>
                                        </p:tgtEl>
                                        <p:attrNameLst>
                                          <p:attrName>style.visibility</p:attrName>
                                        </p:attrNameLst>
                                      </p:cBhvr>
                                      <p:to>
                                        <p:strVal val="visible"/>
                                      </p:to>
                                    </p:set>
                                    <p:anim calcmode="lin" valueType="num">
                                      <p:cBhvr>
                                        <p:cTn id="102" dur="750" fill="hold"/>
                                        <p:tgtEl>
                                          <p:spTgt spid="24"/>
                                        </p:tgtEl>
                                        <p:attrNameLst>
                                          <p:attrName>ppt_w</p:attrName>
                                        </p:attrNameLst>
                                      </p:cBhvr>
                                      <p:tavLst>
                                        <p:tav tm="0">
                                          <p:val>
                                            <p:fltVal val="0"/>
                                          </p:val>
                                        </p:tav>
                                        <p:tav tm="100000">
                                          <p:val>
                                            <p:strVal val="#ppt_w"/>
                                          </p:val>
                                        </p:tav>
                                      </p:tavLst>
                                    </p:anim>
                                    <p:anim calcmode="lin" valueType="num">
                                      <p:cBhvr>
                                        <p:cTn id="103" dur="750" fill="hold"/>
                                        <p:tgtEl>
                                          <p:spTgt spid="24"/>
                                        </p:tgtEl>
                                        <p:attrNameLst>
                                          <p:attrName>ppt_h</p:attrName>
                                        </p:attrNameLst>
                                      </p:cBhvr>
                                      <p:tavLst>
                                        <p:tav tm="0">
                                          <p:val>
                                            <p:fltVal val="0"/>
                                          </p:val>
                                        </p:tav>
                                        <p:tav tm="100000">
                                          <p:val>
                                            <p:strVal val="#ppt_h"/>
                                          </p:val>
                                        </p:tav>
                                      </p:tavLst>
                                    </p:anim>
                                    <p:animEffect transition="in" filter="fade">
                                      <p:cBhvr>
                                        <p:cTn id="104" dur="750"/>
                                        <p:tgtEl>
                                          <p:spTgt spid="24"/>
                                        </p:tgtEl>
                                      </p:cBhvr>
                                    </p:animEffect>
                                  </p:childTnLst>
                                </p:cTn>
                              </p:par>
                              <p:par>
                                <p:cTn id="105" presetID="42" presetClass="entr" presetSubtype="0" fill="hold" grpId="0" nodeType="withEffect">
                                  <p:stCondLst>
                                    <p:cond delay="2250"/>
                                  </p:stCondLst>
                                  <p:childTnLst>
                                    <p:set>
                                      <p:cBhvr>
                                        <p:cTn id="106" dur="1" fill="hold">
                                          <p:stCondLst>
                                            <p:cond delay="0"/>
                                          </p:stCondLst>
                                        </p:cTn>
                                        <p:tgtEl>
                                          <p:spTgt spid="23"/>
                                        </p:tgtEl>
                                        <p:attrNameLst>
                                          <p:attrName>style.visibility</p:attrName>
                                        </p:attrNameLst>
                                      </p:cBhvr>
                                      <p:to>
                                        <p:strVal val="visible"/>
                                      </p:to>
                                    </p:set>
                                    <p:animEffect transition="in" filter="fade">
                                      <p:cBhvr>
                                        <p:cTn id="107" dur="750"/>
                                        <p:tgtEl>
                                          <p:spTgt spid="23"/>
                                        </p:tgtEl>
                                      </p:cBhvr>
                                    </p:animEffect>
                                    <p:anim calcmode="lin" valueType="num">
                                      <p:cBhvr>
                                        <p:cTn id="108" dur="750" fill="hold"/>
                                        <p:tgtEl>
                                          <p:spTgt spid="23"/>
                                        </p:tgtEl>
                                        <p:attrNameLst>
                                          <p:attrName>ppt_x</p:attrName>
                                        </p:attrNameLst>
                                      </p:cBhvr>
                                      <p:tavLst>
                                        <p:tav tm="0">
                                          <p:val>
                                            <p:strVal val="#ppt_x"/>
                                          </p:val>
                                        </p:tav>
                                        <p:tav tm="100000">
                                          <p:val>
                                            <p:strVal val="#ppt_x"/>
                                          </p:val>
                                        </p:tav>
                                      </p:tavLst>
                                    </p:anim>
                                    <p:anim calcmode="lin" valueType="num">
                                      <p:cBhvr>
                                        <p:cTn id="109" dur="750" fill="hold"/>
                                        <p:tgtEl>
                                          <p:spTgt spid="23"/>
                                        </p:tgtEl>
                                        <p:attrNameLst>
                                          <p:attrName>ppt_y</p:attrName>
                                        </p:attrNameLst>
                                      </p:cBhvr>
                                      <p:tavLst>
                                        <p:tav tm="0">
                                          <p:val>
                                            <p:strVal val="#ppt_y+.1"/>
                                          </p:val>
                                        </p:tav>
                                        <p:tav tm="100000">
                                          <p:val>
                                            <p:strVal val="#ppt_y"/>
                                          </p:val>
                                        </p:tav>
                                      </p:tavLst>
                                    </p:anim>
                                  </p:childTnLst>
                                </p:cTn>
                              </p:par>
                            </p:childTnLst>
                          </p:cTn>
                        </p:par>
                        <p:par>
                          <p:cTn id="110" fill="hold">
                            <p:stCondLst>
                              <p:cond delay="15250"/>
                            </p:stCondLst>
                            <p:childTnLst>
                              <p:par>
                                <p:cTn id="111" presetID="19" presetClass="entr" presetSubtype="10" fill="hold" grpId="1" nodeType="afterEffect">
                                  <p:stCondLst>
                                    <p:cond delay="0"/>
                                  </p:stCondLst>
                                  <p:childTnLst>
                                    <p:set>
                                      <p:cBhvr>
                                        <p:cTn id="112" dur="1" fill="hold">
                                          <p:stCondLst>
                                            <p:cond delay="0"/>
                                          </p:stCondLst>
                                        </p:cTn>
                                        <p:tgtEl>
                                          <p:spTgt spid="21"/>
                                        </p:tgtEl>
                                        <p:attrNameLst>
                                          <p:attrName>style.visibility</p:attrName>
                                        </p:attrNameLst>
                                      </p:cBhvr>
                                      <p:to>
                                        <p:strVal val="visible"/>
                                      </p:to>
                                    </p:set>
                                    <p:anim calcmode="lin" valueType="num">
                                      <p:cBhvr>
                                        <p:cTn id="113" dur="3000" fill="hold"/>
                                        <p:tgtEl>
                                          <p:spTgt spid="21"/>
                                        </p:tgtEl>
                                        <p:attrNameLst>
                                          <p:attrName>ppt_w</p:attrName>
                                        </p:attrNameLst>
                                      </p:cBhvr>
                                      <p:tavLst>
                                        <p:tav tm="0" fmla="#ppt_w*sin(2.5*pi*$)">
                                          <p:val>
                                            <p:fltVal val="0"/>
                                          </p:val>
                                        </p:tav>
                                        <p:tav tm="100000">
                                          <p:val>
                                            <p:fltVal val="1"/>
                                          </p:val>
                                        </p:tav>
                                      </p:tavLst>
                                    </p:anim>
                                    <p:anim calcmode="lin" valueType="num">
                                      <p:cBhvr>
                                        <p:cTn id="114" dur="3000" fill="hold"/>
                                        <p:tgtEl>
                                          <p:spTgt spid="21"/>
                                        </p:tgtEl>
                                        <p:attrNameLst>
                                          <p:attrName>ppt_h</p:attrName>
                                        </p:attrNameLst>
                                      </p:cBhvr>
                                      <p:tavLst>
                                        <p:tav tm="0">
                                          <p:val>
                                            <p:strVal val="#ppt_h"/>
                                          </p:val>
                                        </p:tav>
                                        <p:tav tm="100000">
                                          <p:val>
                                            <p:strVal val="#ppt_h"/>
                                          </p:val>
                                        </p:tav>
                                      </p:tavLst>
                                    </p:anim>
                                  </p:childTnLst>
                                </p:cTn>
                              </p:par>
                              <p:par>
                                <p:cTn id="115" presetID="22" presetClass="entr" presetSubtype="1" fill="hold" nodeType="withEffect">
                                  <p:stCondLst>
                                    <p:cond delay="75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750"/>
                                        <p:tgtEl>
                                          <p:spTgt spid="30"/>
                                        </p:tgtEl>
                                      </p:cBhvr>
                                    </p:animEffect>
                                  </p:childTnLst>
                                </p:cTn>
                              </p:par>
                              <p:par>
                                <p:cTn id="118" presetID="53" presetClass="entr" presetSubtype="16" fill="hold" grpId="0" nodeType="withEffect">
                                  <p:stCondLst>
                                    <p:cond delay="1500"/>
                                  </p:stCondLst>
                                  <p:childTnLst>
                                    <p:set>
                                      <p:cBhvr>
                                        <p:cTn id="119" dur="1" fill="hold">
                                          <p:stCondLst>
                                            <p:cond delay="0"/>
                                          </p:stCondLst>
                                        </p:cTn>
                                        <p:tgtEl>
                                          <p:spTgt spid="26"/>
                                        </p:tgtEl>
                                        <p:attrNameLst>
                                          <p:attrName>style.visibility</p:attrName>
                                        </p:attrNameLst>
                                      </p:cBhvr>
                                      <p:to>
                                        <p:strVal val="visible"/>
                                      </p:to>
                                    </p:set>
                                    <p:anim calcmode="lin" valueType="num">
                                      <p:cBhvr>
                                        <p:cTn id="120" dur="750" fill="hold"/>
                                        <p:tgtEl>
                                          <p:spTgt spid="26"/>
                                        </p:tgtEl>
                                        <p:attrNameLst>
                                          <p:attrName>ppt_w</p:attrName>
                                        </p:attrNameLst>
                                      </p:cBhvr>
                                      <p:tavLst>
                                        <p:tav tm="0">
                                          <p:val>
                                            <p:fltVal val="0"/>
                                          </p:val>
                                        </p:tav>
                                        <p:tav tm="100000">
                                          <p:val>
                                            <p:strVal val="#ppt_w"/>
                                          </p:val>
                                        </p:tav>
                                      </p:tavLst>
                                    </p:anim>
                                    <p:anim calcmode="lin" valueType="num">
                                      <p:cBhvr>
                                        <p:cTn id="121" dur="750" fill="hold"/>
                                        <p:tgtEl>
                                          <p:spTgt spid="26"/>
                                        </p:tgtEl>
                                        <p:attrNameLst>
                                          <p:attrName>ppt_h</p:attrName>
                                        </p:attrNameLst>
                                      </p:cBhvr>
                                      <p:tavLst>
                                        <p:tav tm="0">
                                          <p:val>
                                            <p:fltVal val="0"/>
                                          </p:val>
                                        </p:tav>
                                        <p:tav tm="100000">
                                          <p:val>
                                            <p:strVal val="#ppt_h"/>
                                          </p:val>
                                        </p:tav>
                                      </p:tavLst>
                                    </p:anim>
                                    <p:animEffect transition="in" filter="fade">
                                      <p:cBhvr>
                                        <p:cTn id="122" dur="750"/>
                                        <p:tgtEl>
                                          <p:spTgt spid="26"/>
                                        </p:tgtEl>
                                      </p:cBhvr>
                                    </p:animEffect>
                                  </p:childTnLst>
                                </p:cTn>
                              </p:par>
                              <p:par>
                                <p:cTn id="123" presetID="42" presetClass="entr" presetSubtype="0" fill="hold" grpId="0" nodeType="withEffect">
                                  <p:stCondLst>
                                    <p:cond delay="2250"/>
                                  </p:stCondLst>
                                  <p:childTnLst>
                                    <p:set>
                                      <p:cBhvr>
                                        <p:cTn id="124" dur="1" fill="hold">
                                          <p:stCondLst>
                                            <p:cond delay="0"/>
                                          </p:stCondLst>
                                        </p:cTn>
                                        <p:tgtEl>
                                          <p:spTgt spid="25"/>
                                        </p:tgtEl>
                                        <p:attrNameLst>
                                          <p:attrName>style.visibility</p:attrName>
                                        </p:attrNameLst>
                                      </p:cBhvr>
                                      <p:to>
                                        <p:strVal val="visible"/>
                                      </p:to>
                                    </p:set>
                                    <p:animEffect transition="in" filter="fade">
                                      <p:cBhvr>
                                        <p:cTn id="125" dur="750"/>
                                        <p:tgtEl>
                                          <p:spTgt spid="25"/>
                                        </p:tgtEl>
                                      </p:cBhvr>
                                    </p:animEffect>
                                    <p:anim calcmode="lin" valueType="num">
                                      <p:cBhvr>
                                        <p:cTn id="126" dur="750" fill="hold"/>
                                        <p:tgtEl>
                                          <p:spTgt spid="25"/>
                                        </p:tgtEl>
                                        <p:attrNameLst>
                                          <p:attrName>ppt_x</p:attrName>
                                        </p:attrNameLst>
                                      </p:cBhvr>
                                      <p:tavLst>
                                        <p:tav tm="0">
                                          <p:val>
                                            <p:strVal val="#ppt_x"/>
                                          </p:val>
                                        </p:tav>
                                        <p:tav tm="100000">
                                          <p:val>
                                            <p:strVal val="#ppt_x"/>
                                          </p:val>
                                        </p:tav>
                                      </p:tavLst>
                                    </p:anim>
                                    <p:anim calcmode="lin" valueType="num">
                                      <p:cBhvr>
                                        <p:cTn id="127" dur="7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15" grpId="0"/>
      <p:bldP spid="16" grpId="0"/>
      <p:bldP spid="19" grpId="0" animBg="1"/>
      <p:bldP spid="19" grpId="1" animBg="1"/>
      <p:bldP spid="20" grpId="0" animBg="1"/>
      <p:bldP spid="20" grpId="1" animBg="1"/>
      <p:bldP spid="21" grpId="0" animBg="1"/>
      <p:bldP spid="21" grpId="1" animBg="1"/>
      <p:bldP spid="22" grpId="0" animBg="1"/>
      <p:bldP spid="23" grpId="0"/>
      <p:bldP spid="24" grpId="0" animBg="1"/>
      <p:bldP spid="25" grpId="0"/>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rPr>
              <a:t>Allowed Actions:</a:t>
            </a:r>
          </a:p>
          <a:p>
            <a:r>
              <a:rPr lang="en-US" sz="1600" dirty="0">
                <a:solidFill>
                  <a:schemeClr val="bg1">
                    <a:lumMod val="95000"/>
                  </a:schemeClr>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rPr>
              <a:t>Not Allowed:</a:t>
            </a:r>
          </a:p>
          <a:p>
            <a:r>
              <a:rPr lang="en-US" sz="1600" dirty="0">
                <a:solidFill>
                  <a:schemeClr val="bg1">
                    <a:lumMod val="95000"/>
                  </a:schemeClr>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rPr>
              <a:t>Image Usage Rights:</a:t>
            </a:r>
          </a:p>
          <a:p>
            <a:r>
              <a:rPr lang="en-US" sz="1600" dirty="0">
                <a:solidFill>
                  <a:schemeClr val="bg1">
                    <a:lumMod val="95000"/>
                  </a:schemeClr>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713"/>
            <a:ext cx="12192000" cy="712787"/>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75712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rPr>
              <a:t>Animations:</a:t>
            </a:r>
          </a:p>
          <a:p>
            <a:r>
              <a:rPr lang="en-US" sz="1600" dirty="0">
                <a:solidFill>
                  <a:schemeClr val="bg1">
                    <a:lumMod val="95000"/>
                  </a:schemeClr>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endParaRPr>
          </a:p>
          <a:p>
            <a:r>
              <a:rPr lang="en-US" sz="2000" b="1" u="sng" dirty="0">
                <a:solidFill>
                  <a:schemeClr val="bg1">
                    <a:lumMod val="95000"/>
                  </a:schemeClr>
                </a:solidFill>
              </a:rPr>
              <a:t>Slide Pause:</a:t>
            </a:r>
          </a:p>
          <a:p>
            <a:r>
              <a:rPr lang="en-US" sz="1600" dirty="0">
                <a:solidFill>
                  <a:schemeClr val="bg1">
                    <a:lumMod val="95000"/>
                  </a:schemeClr>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endParaRPr>
          </a:p>
          <a:p>
            <a:r>
              <a:rPr lang="en-US" sz="2000" b="1" u="sng" dirty="0">
                <a:solidFill>
                  <a:schemeClr val="bg1">
                    <a:lumMod val="95000"/>
                  </a:schemeClr>
                </a:solidFill>
              </a:rPr>
              <a:t>Animation Changes:</a:t>
            </a:r>
          </a:p>
          <a:p>
            <a:r>
              <a:rPr lang="en-US" sz="1600" dirty="0">
                <a:solidFill>
                  <a:schemeClr val="bg1">
                    <a:lumMod val="95000"/>
                  </a:schemeClr>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endParaRPr>
          </a:p>
          <a:p>
            <a:r>
              <a:rPr lang="en-US" sz="2000" b="1" u="sng" dirty="0">
                <a:solidFill>
                  <a:schemeClr val="bg1">
                    <a:lumMod val="95000"/>
                  </a:schemeClr>
                </a:solidFill>
              </a:rPr>
              <a:t>Transitions:</a:t>
            </a:r>
          </a:p>
          <a:p>
            <a:r>
              <a:rPr lang="en-US" sz="1600" dirty="0">
                <a:solidFill>
                  <a:schemeClr val="bg1">
                    <a:lumMod val="95000"/>
                  </a:schemeClr>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5"/>
            <a:ext cx="12192000" cy="712788"/>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816191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rPr>
              <a:t>Background Images:</a:t>
            </a:r>
          </a:p>
          <a:p>
            <a:r>
              <a:rPr lang="en-US" sz="1600" dirty="0">
                <a:solidFill>
                  <a:schemeClr val="bg1">
                    <a:lumMod val="95000"/>
                  </a:schemeClr>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rPr>
              <a:t>Changing Image Elements :</a:t>
            </a:r>
          </a:p>
          <a:p>
            <a:r>
              <a:rPr lang="en-US" sz="1600" dirty="0">
                <a:solidFill>
                  <a:schemeClr val="bg1">
                    <a:lumMod val="95000"/>
                  </a:schemeClr>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rPr>
              <a:t>Color Transparency Screen:</a:t>
            </a:r>
          </a:p>
          <a:p>
            <a:r>
              <a:rPr lang="en-US" sz="1600" dirty="0">
                <a:solidFill>
                  <a:schemeClr val="bg1">
                    <a:lumMod val="95000"/>
                  </a:schemeClr>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350" y="365125"/>
            <a:ext cx="12198350" cy="712788"/>
          </a:xfrm>
        </p:spPr>
        <p:txBody>
          <a:bodyPr>
            <a:normAutofit/>
          </a:bodyPr>
          <a:lstStyle/>
          <a:p>
            <a:pPr algn="ctr"/>
            <a:r>
              <a:rPr lang="en-US" sz="3200" dirty="0">
                <a:solidFill>
                  <a:schemeClr val="bg1"/>
                </a:solidFill>
              </a:rPr>
              <a:t>Image Tips</a:t>
            </a: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03235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bg1">
                    <a:lumMod val="95000"/>
                  </a:schemeClr>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bg1">
                  <a:lumMod val="95000"/>
                </a:schemeClr>
              </a:solidFill>
            </a:endParaRPr>
          </a:p>
          <a:p>
            <a:r>
              <a:rPr lang="en-US" sz="2400" dirty="0">
                <a:solidFill>
                  <a:schemeClr val="bg1">
                    <a:lumMod val="95000"/>
                  </a:schemeClr>
                </a:solidFill>
              </a:rPr>
              <a:t>There are many ways to help get the word out:</a:t>
            </a:r>
          </a:p>
          <a:p>
            <a:pPr marL="457200" indent="-457200">
              <a:buAutoNum type="arabicParenR"/>
            </a:pPr>
            <a:r>
              <a:rPr lang="en-US" sz="2400" dirty="0">
                <a:solidFill>
                  <a:schemeClr val="bg1">
                    <a:lumMod val="95000"/>
                  </a:schemeClr>
                </a:solidFill>
              </a:rPr>
              <a:t>Social media likes and shares.</a:t>
            </a:r>
          </a:p>
          <a:p>
            <a:pPr marL="457200" indent="-457200">
              <a:buAutoNum type="arabicParenR"/>
            </a:pPr>
            <a:r>
              <a:rPr lang="en-US" sz="2400" dirty="0">
                <a:solidFill>
                  <a:schemeClr val="bg1">
                    <a:lumMod val="95000"/>
                  </a:schemeClr>
                </a:solidFill>
              </a:rPr>
              <a:t>Forum posts in communities you are already members (please do not spam).</a:t>
            </a:r>
          </a:p>
          <a:p>
            <a:pPr marL="457200" indent="-457200">
              <a:buAutoNum type="arabicParenR"/>
            </a:pPr>
            <a:r>
              <a:rPr lang="en-US" sz="2400" dirty="0">
                <a:solidFill>
                  <a:schemeClr val="bg1">
                    <a:lumMod val="95000"/>
                  </a:schemeClr>
                </a:solidFill>
              </a:rPr>
              <a:t>Telling classmates, teachers, coworkers about our PowerPoint Templates.</a:t>
            </a:r>
          </a:p>
          <a:p>
            <a:pPr marL="457200" indent="-457200">
              <a:buAutoNum type="arabicParenR"/>
            </a:pPr>
            <a:r>
              <a:rPr lang="en-US" sz="2400" dirty="0">
                <a:solidFill>
                  <a:schemeClr val="bg1">
                    <a:lumMod val="95000"/>
                  </a:schemeClr>
                </a:solidFill>
              </a:rPr>
              <a:t>Placing one of our banners on your website, blog, etc.</a:t>
            </a:r>
          </a:p>
          <a:p>
            <a:r>
              <a:rPr lang="en-US" sz="2400" dirty="0">
                <a:solidFill>
                  <a:schemeClr val="bg1">
                    <a:lumMod val="95000"/>
                  </a:schemeClr>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0" y="365125"/>
            <a:ext cx="12192000" cy="712788"/>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543859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1221</Words>
  <Application>Microsoft Office PowerPoint</Application>
  <PresentationFormat>Widescreen</PresentationFormat>
  <Paragraphs>50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Candara</vt:lpstr>
      <vt:lpstr>Office Theme</vt:lpstr>
      <vt:lpstr>PowerPoint Presentation</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cp:revision>
  <dcterms:created xsi:type="dcterms:W3CDTF">2016-09-28T22:08:47Z</dcterms:created>
  <dcterms:modified xsi:type="dcterms:W3CDTF">2016-09-29T22:50:02Z</dcterms:modified>
</cp:coreProperties>
</file>