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91480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55"/>
          <p:cNvGrpSpPr/>
          <p:nvPr/>
        </p:nvGrpSpPr>
        <p:grpSpPr>
          <a:xfrm>
            <a:off x="382252" y="1711778"/>
            <a:ext cx="2743200" cy="1560412"/>
            <a:chOff x="1003570" y="1195701"/>
            <a:chExt cx="1603444" cy="1170309"/>
          </a:xfrm>
        </p:grpSpPr>
        <p:sp>
          <p:nvSpPr>
            <p:cNvPr id="52" name="Rectangle 51"/>
            <p:cNvSpPr/>
            <p:nvPr/>
          </p:nvSpPr>
          <p:spPr bwMode="auto">
            <a:xfrm>
              <a:off x="1003570" y="1200150"/>
              <a:ext cx="1603444" cy="1165860"/>
            </a:xfrm>
            <a:prstGeom prst="rect">
              <a:avLst/>
            </a:prstGeom>
            <a:solidFill>
              <a:schemeClr val="bg1">
                <a:lumMod val="8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4" name="Rectangle 53"/>
            <p:cNvSpPr/>
            <p:nvPr/>
          </p:nvSpPr>
          <p:spPr bwMode="auto">
            <a:xfrm>
              <a:off x="1003570" y="1195701"/>
              <a:ext cx="1603444" cy="353699"/>
            </a:xfrm>
            <a:prstGeom prst="rect">
              <a:avLst/>
            </a:prstGeom>
            <a:solidFill>
              <a:srgbClr val="FF2B2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4" name="Up Arrow 3"/>
          <p:cNvSpPr/>
          <p:nvPr/>
        </p:nvSpPr>
        <p:spPr bwMode="auto">
          <a:xfrm rot="5400000">
            <a:off x="4264942" y="793577"/>
            <a:ext cx="968169" cy="3526901"/>
          </a:xfrm>
          <a:prstGeom prst="upArrow">
            <a:avLst>
              <a:gd name="adj1" fmla="val 72917"/>
              <a:gd name="adj2" fmla="val 50000"/>
            </a:avLst>
          </a:prstGeom>
          <a:solidFill>
            <a:srgbClr val="FF2B2A"/>
          </a:solidFill>
          <a:ln w="19050">
            <a:noFill/>
            <a:round/>
            <a:headEnd/>
            <a:tailEnd/>
          </a:ln>
          <a:effectLst>
            <a:outerShdw blurRad="50800" dist="38100" dir="5400000" algn="t" rotWithShape="0">
              <a:prstClr val="black">
                <a:alpha val="40000"/>
              </a:prstClr>
            </a:outerShdw>
          </a:effectLst>
          <a:scene3d>
            <a:camera prst="perspectiveRelaxedModerately" fov="5400000">
              <a:rot lat="18000000" lon="0" rev="0"/>
            </a:camera>
            <a:lightRig rig="threePt" dir="t"/>
          </a:scene3d>
          <a:sp3d extrusionH="63500"/>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 name="Up Arrow 13"/>
          <p:cNvSpPr/>
          <p:nvPr/>
        </p:nvSpPr>
        <p:spPr bwMode="auto">
          <a:xfrm>
            <a:off x="4466497" y="2132243"/>
            <a:ext cx="968169" cy="4091667"/>
          </a:xfrm>
          <a:prstGeom prst="upArrow">
            <a:avLst>
              <a:gd name="adj1" fmla="val 72917"/>
              <a:gd name="adj2" fmla="val 50000"/>
            </a:avLst>
          </a:prstGeom>
          <a:solidFill>
            <a:srgbClr val="FFA803"/>
          </a:solidFill>
          <a:ln w="19050">
            <a:noFill/>
            <a:round/>
            <a:headEnd/>
            <a:tailEnd/>
          </a:ln>
          <a:effectLst>
            <a:outerShdw blurRad="50800" dist="38100" algn="l" rotWithShape="0">
              <a:prstClr val="black">
                <a:alpha val="40000"/>
              </a:prstClr>
            </a:outerShdw>
          </a:effectLst>
          <a:scene3d>
            <a:camera prst="isometricOffAxis2Top">
              <a:rot lat="18000000" lon="3207254" rev="18141449"/>
            </a:camera>
            <a:lightRig rig="threePt" dir="t">
              <a:rot lat="0" lon="0" rev="9600000"/>
            </a:lightRig>
          </a:scene3d>
          <a:sp3d extrusionH="63500"/>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 name="Up Arrow 14"/>
          <p:cNvSpPr/>
          <p:nvPr/>
        </p:nvSpPr>
        <p:spPr bwMode="auto">
          <a:xfrm>
            <a:off x="7938406" y="2123834"/>
            <a:ext cx="968169" cy="4091667"/>
          </a:xfrm>
          <a:prstGeom prst="upArrow">
            <a:avLst>
              <a:gd name="adj1" fmla="val 72917"/>
              <a:gd name="adj2" fmla="val 50000"/>
            </a:avLst>
          </a:prstGeom>
          <a:solidFill>
            <a:srgbClr val="85C401"/>
          </a:solidFill>
          <a:ln w="19050">
            <a:noFill/>
            <a:round/>
            <a:headEnd/>
            <a:tailEnd/>
          </a:ln>
          <a:effectLst>
            <a:outerShdw blurRad="50800" dist="38100" dir="10800000" algn="r" rotWithShape="0">
              <a:prstClr val="black">
                <a:alpha val="40000"/>
              </a:prstClr>
            </a:outerShdw>
          </a:effectLst>
          <a:scene3d>
            <a:camera prst="isometricOffAxis1Top"/>
            <a:lightRig rig="threePt" dir="t">
              <a:rot lat="0" lon="0" rev="3000000"/>
            </a:lightRig>
          </a:scene3d>
          <a:sp3d extrusionH="63500"/>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Oval 31"/>
          <p:cNvSpPr>
            <a:spLocks noChangeAspect="1" noChangeArrowheads="1"/>
          </p:cNvSpPr>
          <p:nvPr/>
        </p:nvSpPr>
        <p:spPr bwMode="auto">
          <a:xfrm>
            <a:off x="5662091" y="1459747"/>
            <a:ext cx="2194560" cy="2194560"/>
          </a:xfrm>
          <a:prstGeom prst="ellipse">
            <a:avLst/>
          </a:prstGeom>
          <a:blipFill>
            <a:blip r:embed="rId2"/>
            <a:stretch>
              <a:fillRect/>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1" name="TextBox 50"/>
            <p:cNvSpPr txBox="1"/>
            <p:nvPr/>
          </p:nvSpPr>
          <p:spPr>
            <a:xfrm>
              <a:off x="4030132" y="843004"/>
              <a:ext cx="4143023" cy="369332"/>
            </a:xfrm>
            <a:prstGeom prst="rect">
              <a:avLst/>
            </a:prstGeom>
            <a:noFill/>
          </p:spPr>
          <p:txBody>
            <a:bodyPr wrap="square" rtlCol="0">
              <a:spAutoFit/>
            </a:bodyPr>
            <a:lstStyle/>
            <a:p>
              <a:pPr algn="ctr"/>
              <a:r>
                <a:rPr lang="en-US" dirty="0">
                  <a:solidFill>
                    <a:srgbClr val="65686D"/>
                  </a:solidFill>
                  <a:latin typeface="Candara" panose="020E0502030303020204" pitchFamily="34" charset="0"/>
                </a:rPr>
                <a:t>Your Subtitle</a:t>
              </a:r>
            </a:p>
          </p:txBody>
        </p:sp>
      </p:grpSp>
      <p:sp>
        <p:nvSpPr>
          <p:cNvPr id="56" name="TextBox 55"/>
          <p:cNvSpPr txBox="1"/>
          <p:nvPr/>
        </p:nvSpPr>
        <p:spPr>
          <a:xfrm>
            <a:off x="610852" y="1762911"/>
            <a:ext cx="22860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sp>
        <p:nvSpPr>
          <p:cNvPr id="57" name="Text Placeholder 3"/>
          <p:cNvSpPr txBox="1">
            <a:spLocks/>
          </p:cNvSpPr>
          <p:nvPr/>
        </p:nvSpPr>
        <p:spPr>
          <a:xfrm>
            <a:off x="546415" y="2305875"/>
            <a:ext cx="2451583" cy="82296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56595E"/>
                </a:solidFill>
                <a:latin typeface="Candara" panose="020E0502030303020204" pitchFamily="34" charset="0"/>
              </a:rPr>
              <a:t>Lorem ipsum dolor sit amet, consectetur adipiscing elit, sed do eiusmod tempor incididunt ut labore et dolore.</a:t>
            </a:r>
          </a:p>
        </p:txBody>
      </p:sp>
      <p:grpSp>
        <p:nvGrpSpPr>
          <p:cNvPr id="62" name="Group 55"/>
          <p:cNvGrpSpPr/>
          <p:nvPr/>
        </p:nvGrpSpPr>
        <p:grpSpPr>
          <a:xfrm>
            <a:off x="2763884" y="5013778"/>
            <a:ext cx="2743200" cy="1560412"/>
            <a:chOff x="1003570" y="1195701"/>
            <a:chExt cx="1603444" cy="1170309"/>
          </a:xfrm>
        </p:grpSpPr>
        <p:sp>
          <p:nvSpPr>
            <p:cNvPr id="67" name="Rectangle 66"/>
            <p:cNvSpPr/>
            <p:nvPr/>
          </p:nvSpPr>
          <p:spPr bwMode="auto">
            <a:xfrm>
              <a:off x="1003570" y="1200150"/>
              <a:ext cx="1603444" cy="1165860"/>
            </a:xfrm>
            <a:prstGeom prst="rect">
              <a:avLst/>
            </a:prstGeom>
            <a:solidFill>
              <a:schemeClr val="bg1">
                <a:lumMod val="8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8" name="Rectangle 67"/>
            <p:cNvSpPr/>
            <p:nvPr/>
          </p:nvSpPr>
          <p:spPr bwMode="auto">
            <a:xfrm>
              <a:off x="1003570" y="1195701"/>
              <a:ext cx="1603444" cy="353699"/>
            </a:xfrm>
            <a:prstGeom prst="rect">
              <a:avLst/>
            </a:prstGeom>
            <a:solidFill>
              <a:srgbClr val="FFA80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69" name="TextBox 68"/>
          <p:cNvSpPr txBox="1"/>
          <p:nvPr/>
        </p:nvSpPr>
        <p:spPr>
          <a:xfrm>
            <a:off x="2992484" y="5064911"/>
            <a:ext cx="22860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sp>
        <p:nvSpPr>
          <p:cNvPr id="70" name="Text Placeholder 3"/>
          <p:cNvSpPr txBox="1">
            <a:spLocks/>
          </p:cNvSpPr>
          <p:nvPr/>
        </p:nvSpPr>
        <p:spPr>
          <a:xfrm>
            <a:off x="2928047" y="5607875"/>
            <a:ext cx="2451583" cy="82296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56595E"/>
                </a:solidFill>
                <a:latin typeface="Candara" panose="020E0502030303020204" pitchFamily="34" charset="0"/>
              </a:rPr>
              <a:t>Lorem ipsum dolor sit amet, consectetur adipiscing elit, sed do eiusmod tempor incididunt ut labore et dolor.</a:t>
            </a:r>
          </a:p>
        </p:txBody>
      </p:sp>
      <p:grpSp>
        <p:nvGrpSpPr>
          <p:cNvPr id="71" name="Group 55"/>
          <p:cNvGrpSpPr/>
          <p:nvPr/>
        </p:nvGrpSpPr>
        <p:grpSpPr>
          <a:xfrm>
            <a:off x="8180085" y="5013778"/>
            <a:ext cx="2743200" cy="1560412"/>
            <a:chOff x="1003570" y="1195701"/>
            <a:chExt cx="1603444" cy="1170309"/>
          </a:xfrm>
        </p:grpSpPr>
        <p:sp>
          <p:nvSpPr>
            <p:cNvPr id="72" name="Rectangle 71"/>
            <p:cNvSpPr/>
            <p:nvPr/>
          </p:nvSpPr>
          <p:spPr bwMode="auto">
            <a:xfrm>
              <a:off x="1003570" y="1200150"/>
              <a:ext cx="1603444" cy="1165860"/>
            </a:xfrm>
            <a:prstGeom prst="rect">
              <a:avLst/>
            </a:prstGeom>
            <a:solidFill>
              <a:schemeClr val="bg1">
                <a:lumMod val="8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3" name="Rectangle 72"/>
            <p:cNvSpPr/>
            <p:nvPr/>
          </p:nvSpPr>
          <p:spPr bwMode="auto">
            <a:xfrm>
              <a:off x="1003570" y="1195701"/>
              <a:ext cx="1603444" cy="353699"/>
            </a:xfrm>
            <a:prstGeom prst="rect">
              <a:avLst/>
            </a:prstGeom>
            <a:solidFill>
              <a:srgbClr val="85C40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74" name="TextBox 73"/>
          <p:cNvSpPr txBox="1"/>
          <p:nvPr/>
        </p:nvSpPr>
        <p:spPr>
          <a:xfrm>
            <a:off x="8408685" y="5064911"/>
            <a:ext cx="22860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sp>
        <p:nvSpPr>
          <p:cNvPr id="75" name="Text Placeholder 3"/>
          <p:cNvSpPr txBox="1">
            <a:spLocks/>
          </p:cNvSpPr>
          <p:nvPr/>
        </p:nvSpPr>
        <p:spPr>
          <a:xfrm>
            <a:off x="8344248" y="5607875"/>
            <a:ext cx="2451583" cy="82296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56595E"/>
                </a:solidFill>
                <a:latin typeface="Candara" panose="020E0502030303020204" pitchFamily="34" charset="0"/>
              </a:rPr>
              <a:t>Lorem ipsum dolor sit amet, consectetur adipiscing elit, sed do eiusmod tempor incididunt ut labore et dolore.</a:t>
            </a:r>
          </a:p>
        </p:txBody>
      </p:sp>
      <p:sp>
        <p:nvSpPr>
          <p:cNvPr id="76" name="Freeform 37"/>
          <p:cNvSpPr>
            <a:spLocks noChangeAspect="1" noEditPoints="1"/>
          </p:cNvSpPr>
          <p:nvPr/>
        </p:nvSpPr>
        <p:spPr bwMode="auto">
          <a:xfrm>
            <a:off x="4239072" y="2332046"/>
            <a:ext cx="365760" cy="402336"/>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7" name="Group 76"/>
          <p:cNvGrpSpPr>
            <a:grpSpLocks noChangeAspect="1"/>
          </p:cNvGrpSpPr>
          <p:nvPr/>
        </p:nvGrpSpPr>
        <p:grpSpPr>
          <a:xfrm>
            <a:off x="8205155" y="3900842"/>
            <a:ext cx="217335" cy="365760"/>
            <a:chOff x="533400" y="2800350"/>
            <a:chExt cx="325437" cy="547687"/>
          </a:xfrm>
          <a:solidFill>
            <a:schemeClr val="bg1"/>
          </a:solidFill>
          <a:effectLst>
            <a:outerShdw blurRad="50800" dist="38100" dir="2700000" algn="tl" rotWithShape="0">
              <a:prstClr val="black">
                <a:alpha val="40000"/>
              </a:prstClr>
            </a:outerShdw>
          </a:effectLst>
        </p:grpSpPr>
        <p:sp>
          <p:nvSpPr>
            <p:cNvPr id="78"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a:grpSpLocks noChangeAspect="1"/>
          </p:cNvGrpSpPr>
          <p:nvPr/>
        </p:nvGrpSpPr>
        <p:grpSpPr>
          <a:xfrm>
            <a:off x="4734141" y="4064995"/>
            <a:ext cx="360251" cy="274320"/>
            <a:chOff x="3694113" y="3481388"/>
            <a:chExt cx="173038" cy="131763"/>
          </a:xfrm>
          <a:solidFill>
            <a:schemeClr val="bg1"/>
          </a:solidFill>
          <a:effectLst>
            <a:outerShdw blurRad="50800" dist="38100" dir="2700000" algn="tl" rotWithShape="0">
              <a:prstClr val="black">
                <a:alpha val="40000"/>
              </a:prstClr>
            </a:outerShdw>
          </a:effectLst>
        </p:grpSpPr>
        <p:sp>
          <p:nvSpPr>
            <p:cNvPr id="83"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838807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250"/>
                            </p:stCondLst>
                            <p:childTnLst>
                              <p:par>
                                <p:cTn id="15" presetID="53" presetClass="entr" presetSubtype="16"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1750"/>
                            </p:stCondLst>
                            <p:childTnLst>
                              <p:par>
                                <p:cTn id="21" presetID="22" presetClass="entr" presetSubtype="8" fill="hold" grpId="0" nodeType="after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wipe(left)">
                                      <p:cBhvr>
                                        <p:cTn id="23" dur="1000"/>
                                        <p:tgtEl>
                                          <p:spTgt spid="56"/>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wipe(up)">
                                      <p:cBhvr>
                                        <p:cTn id="26" dur="500"/>
                                        <p:tgtEl>
                                          <p:spTgt spid="57"/>
                                        </p:tgtEl>
                                      </p:cBhvr>
                                    </p:animEffect>
                                  </p:childTnLst>
                                </p:cTn>
                              </p:par>
                            </p:childTnLst>
                          </p:cTn>
                        </p:par>
                        <p:par>
                          <p:cTn id="27" fill="hold">
                            <p:stCondLst>
                              <p:cond delay="2750"/>
                            </p:stCondLst>
                            <p:childTnLst>
                              <p:par>
                                <p:cTn id="28" presetID="22" presetClass="entr" presetSubtype="8"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76"/>
                                        </p:tgtEl>
                                        <p:attrNameLst>
                                          <p:attrName>style.visibility</p:attrName>
                                        </p:attrNameLst>
                                      </p:cBhvr>
                                      <p:to>
                                        <p:strVal val="visible"/>
                                      </p:to>
                                    </p:set>
                                    <p:animEffect transition="in" filter="wipe(left)">
                                      <p:cBhvr>
                                        <p:cTn id="33" dur="500"/>
                                        <p:tgtEl>
                                          <p:spTgt spid="76"/>
                                        </p:tgtEl>
                                      </p:cBhvr>
                                    </p:animEffect>
                                  </p:childTnLst>
                                </p:cTn>
                              </p:par>
                            </p:childTnLst>
                          </p:cTn>
                        </p:par>
                        <p:par>
                          <p:cTn id="34" fill="hold">
                            <p:stCondLst>
                              <p:cond delay="3250"/>
                            </p:stCondLst>
                            <p:childTnLst>
                              <p:par>
                                <p:cTn id="35" presetID="53" presetClass="entr" presetSubtype="16"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500" fill="hold"/>
                                        <p:tgtEl>
                                          <p:spTgt spid="62"/>
                                        </p:tgtEl>
                                        <p:attrNameLst>
                                          <p:attrName>ppt_w</p:attrName>
                                        </p:attrNameLst>
                                      </p:cBhvr>
                                      <p:tavLst>
                                        <p:tav tm="0">
                                          <p:val>
                                            <p:fltVal val="0"/>
                                          </p:val>
                                        </p:tav>
                                        <p:tav tm="100000">
                                          <p:val>
                                            <p:strVal val="#ppt_w"/>
                                          </p:val>
                                        </p:tav>
                                      </p:tavLst>
                                    </p:anim>
                                    <p:anim calcmode="lin" valueType="num">
                                      <p:cBhvr>
                                        <p:cTn id="38" dur="500" fill="hold"/>
                                        <p:tgtEl>
                                          <p:spTgt spid="62"/>
                                        </p:tgtEl>
                                        <p:attrNameLst>
                                          <p:attrName>ppt_h</p:attrName>
                                        </p:attrNameLst>
                                      </p:cBhvr>
                                      <p:tavLst>
                                        <p:tav tm="0">
                                          <p:val>
                                            <p:fltVal val="0"/>
                                          </p:val>
                                        </p:tav>
                                        <p:tav tm="100000">
                                          <p:val>
                                            <p:strVal val="#ppt_h"/>
                                          </p:val>
                                        </p:tav>
                                      </p:tavLst>
                                    </p:anim>
                                    <p:animEffect transition="in" filter="fade">
                                      <p:cBhvr>
                                        <p:cTn id="39" dur="500"/>
                                        <p:tgtEl>
                                          <p:spTgt spid="62"/>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69"/>
                                        </p:tgtEl>
                                        <p:attrNameLst>
                                          <p:attrName>style.visibility</p:attrName>
                                        </p:attrNameLst>
                                      </p:cBhvr>
                                      <p:to>
                                        <p:strVal val="visible"/>
                                      </p:to>
                                    </p:set>
                                    <p:animEffect transition="in" filter="wipe(left)">
                                      <p:cBhvr>
                                        <p:cTn id="42" dur="1000"/>
                                        <p:tgtEl>
                                          <p:spTgt spid="69"/>
                                        </p:tgtEl>
                                      </p:cBhvr>
                                    </p:animEffect>
                                  </p:childTnLst>
                                </p:cTn>
                              </p:par>
                              <p:par>
                                <p:cTn id="43" presetID="22" presetClass="entr" presetSubtype="1" fill="hold" grpId="0" nodeType="withEffect">
                                  <p:stCondLst>
                                    <p:cond delay="1000"/>
                                  </p:stCondLst>
                                  <p:childTnLst>
                                    <p:set>
                                      <p:cBhvr>
                                        <p:cTn id="44" dur="1" fill="hold">
                                          <p:stCondLst>
                                            <p:cond delay="0"/>
                                          </p:stCondLst>
                                        </p:cTn>
                                        <p:tgtEl>
                                          <p:spTgt spid="70"/>
                                        </p:tgtEl>
                                        <p:attrNameLst>
                                          <p:attrName>style.visibility</p:attrName>
                                        </p:attrNameLst>
                                      </p:cBhvr>
                                      <p:to>
                                        <p:strVal val="visible"/>
                                      </p:to>
                                    </p:set>
                                    <p:animEffect transition="in" filter="wipe(up)">
                                      <p:cBhvr>
                                        <p:cTn id="45" dur="500"/>
                                        <p:tgtEl>
                                          <p:spTgt spid="70"/>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par>
                                <p:cTn id="50" presetID="22" presetClass="entr" presetSubtype="8" fill="hold" nodeType="withEffect">
                                  <p:stCondLst>
                                    <p:cond delay="0"/>
                                  </p:stCondLst>
                                  <p:childTnLst>
                                    <p:set>
                                      <p:cBhvr>
                                        <p:cTn id="51" dur="1" fill="hold">
                                          <p:stCondLst>
                                            <p:cond delay="0"/>
                                          </p:stCondLst>
                                        </p:cTn>
                                        <p:tgtEl>
                                          <p:spTgt spid="82"/>
                                        </p:tgtEl>
                                        <p:attrNameLst>
                                          <p:attrName>style.visibility</p:attrName>
                                        </p:attrNameLst>
                                      </p:cBhvr>
                                      <p:to>
                                        <p:strVal val="visible"/>
                                      </p:to>
                                    </p:set>
                                    <p:animEffect transition="in" filter="wipe(left)">
                                      <p:cBhvr>
                                        <p:cTn id="52" dur="500"/>
                                        <p:tgtEl>
                                          <p:spTgt spid="82"/>
                                        </p:tgtEl>
                                      </p:cBhvr>
                                    </p:animEffect>
                                  </p:childTnLst>
                                </p:cTn>
                              </p:par>
                            </p:childTnLst>
                          </p:cTn>
                        </p:par>
                        <p:par>
                          <p:cTn id="53" fill="hold">
                            <p:stCondLst>
                              <p:cond delay="5250"/>
                            </p:stCondLst>
                            <p:childTnLst>
                              <p:par>
                                <p:cTn id="54" presetID="53" presetClass="entr" presetSubtype="16" fill="hold" nodeType="afterEffect">
                                  <p:stCondLst>
                                    <p:cond delay="0"/>
                                  </p:stCondLst>
                                  <p:childTnLst>
                                    <p:set>
                                      <p:cBhvr>
                                        <p:cTn id="55" dur="1" fill="hold">
                                          <p:stCondLst>
                                            <p:cond delay="0"/>
                                          </p:stCondLst>
                                        </p:cTn>
                                        <p:tgtEl>
                                          <p:spTgt spid="71"/>
                                        </p:tgtEl>
                                        <p:attrNameLst>
                                          <p:attrName>style.visibility</p:attrName>
                                        </p:attrNameLst>
                                      </p:cBhvr>
                                      <p:to>
                                        <p:strVal val="visible"/>
                                      </p:to>
                                    </p:set>
                                    <p:anim calcmode="lin" valueType="num">
                                      <p:cBhvr>
                                        <p:cTn id="56" dur="500" fill="hold"/>
                                        <p:tgtEl>
                                          <p:spTgt spid="71"/>
                                        </p:tgtEl>
                                        <p:attrNameLst>
                                          <p:attrName>ppt_w</p:attrName>
                                        </p:attrNameLst>
                                      </p:cBhvr>
                                      <p:tavLst>
                                        <p:tav tm="0">
                                          <p:val>
                                            <p:fltVal val="0"/>
                                          </p:val>
                                        </p:tav>
                                        <p:tav tm="100000">
                                          <p:val>
                                            <p:strVal val="#ppt_w"/>
                                          </p:val>
                                        </p:tav>
                                      </p:tavLst>
                                    </p:anim>
                                    <p:anim calcmode="lin" valueType="num">
                                      <p:cBhvr>
                                        <p:cTn id="57" dur="500" fill="hold"/>
                                        <p:tgtEl>
                                          <p:spTgt spid="71"/>
                                        </p:tgtEl>
                                        <p:attrNameLst>
                                          <p:attrName>ppt_h</p:attrName>
                                        </p:attrNameLst>
                                      </p:cBhvr>
                                      <p:tavLst>
                                        <p:tav tm="0">
                                          <p:val>
                                            <p:fltVal val="0"/>
                                          </p:val>
                                        </p:tav>
                                        <p:tav tm="100000">
                                          <p:val>
                                            <p:strVal val="#ppt_h"/>
                                          </p:val>
                                        </p:tav>
                                      </p:tavLst>
                                    </p:anim>
                                    <p:animEffect transition="in" filter="fade">
                                      <p:cBhvr>
                                        <p:cTn id="58" dur="500"/>
                                        <p:tgtEl>
                                          <p:spTgt spid="71"/>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74"/>
                                        </p:tgtEl>
                                        <p:attrNameLst>
                                          <p:attrName>style.visibility</p:attrName>
                                        </p:attrNameLst>
                                      </p:cBhvr>
                                      <p:to>
                                        <p:strVal val="visible"/>
                                      </p:to>
                                    </p:set>
                                    <p:animEffect transition="in" filter="wipe(left)">
                                      <p:cBhvr>
                                        <p:cTn id="61" dur="1000"/>
                                        <p:tgtEl>
                                          <p:spTgt spid="74"/>
                                        </p:tgtEl>
                                      </p:cBhvr>
                                    </p:animEffect>
                                  </p:childTnLst>
                                </p:cTn>
                              </p:par>
                              <p:par>
                                <p:cTn id="62" presetID="22" presetClass="entr" presetSubtype="1" fill="hold" grpId="0" nodeType="withEffect">
                                  <p:stCondLst>
                                    <p:cond delay="0"/>
                                  </p:stCondLst>
                                  <p:childTnLst>
                                    <p:set>
                                      <p:cBhvr>
                                        <p:cTn id="63" dur="1" fill="hold">
                                          <p:stCondLst>
                                            <p:cond delay="0"/>
                                          </p:stCondLst>
                                        </p:cTn>
                                        <p:tgtEl>
                                          <p:spTgt spid="75"/>
                                        </p:tgtEl>
                                        <p:attrNameLst>
                                          <p:attrName>style.visibility</p:attrName>
                                        </p:attrNameLst>
                                      </p:cBhvr>
                                      <p:to>
                                        <p:strVal val="visible"/>
                                      </p:to>
                                    </p:set>
                                    <p:animEffect transition="in" filter="wipe(up)">
                                      <p:cBhvr>
                                        <p:cTn id="64" dur="500"/>
                                        <p:tgtEl>
                                          <p:spTgt spid="75"/>
                                        </p:tgtEl>
                                      </p:cBhvr>
                                    </p:animEffect>
                                  </p:childTnLst>
                                </p:cTn>
                              </p:par>
                            </p:childTnLst>
                          </p:cTn>
                        </p:par>
                        <p:par>
                          <p:cTn id="65" fill="hold">
                            <p:stCondLst>
                              <p:cond delay="6250"/>
                            </p:stCondLst>
                            <p:childTnLst>
                              <p:par>
                                <p:cTn id="66" presetID="22" presetClass="entr" presetSubtype="4" fill="hold" grpId="0" nodeType="after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wipe(down)">
                                      <p:cBhvr>
                                        <p:cTn id="68" dur="500"/>
                                        <p:tgtEl>
                                          <p:spTgt spid="15"/>
                                        </p:tgtEl>
                                      </p:cBhvr>
                                    </p:animEffect>
                                  </p:childTnLst>
                                </p:cTn>
                              </p:par>
                              <p:par>
                                <p:cTn id="69" presetID="22" presetClass="entr" presetSubtype="4" fill="hold" nodeType="withEffect">
                                  <p:stCondLst>
                                    <p:cond delay="0"/>
                                  </p:stCondLst>
                                  <p:childTnLst>
                                    <p:set>
                                      <p:cBhvr>
                                        <p:cTn id="70" dur="1" fill="hold">
                                          <p:stCondLst>
                                            <p:cond delay="0"/>
                                          </p:stCondLst>
                                        </p:cTn>
                                        <p:tgtEl>
                                          <p:spTgt spid="77"/>
                                        </p:tgtEl>
                                        <p:attrNameLst>
                                          <p:attrName>style.visibility</p:attrName>
                                        </p:attrNameLst>
                                      </p:cBhvr>
                                      <p:to>
                                        <p:strVal val="visible"/>
                                      </p:to>
                                    </p:set>
                                    <p:animEffect transition="in" filter="wipe(down)">
                                      <p:cBhvr>
                                        <p:cTn id="71"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P spid="15" grpId="0" animBg="1"/>
      <p:bldP spid="29" grpId="0" animBg="1"/>
      <p:bldP spid="56" grpId="0"/>
      <p:bldP spid="57" grpId="0"/>
      <p:bldP spid="69" grpId="0"/>
      <p:bldP spid="70" grpId="0"/>
      <p:bldP spid="74" grpId="0"/>
      <p:bldP spid="75" grpId="0"/>
      <p:bldP spid="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1183</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38</cp:revision>
  <dcterms:created xsi:type="dcterms:W3CDTF">2016-09-28T22:08:47Z</dcterms:created>
  <dcterms:modified xsi:type="dcterms:W3CDTF">2016-09-29T22:44:44Z</dcterms:modified>
</cp:coreProperties>
</file>