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7" r:id="rId2"/>
    <p:sldId id="256" r:id="rId3"/>
    <p:sldId id="257" r:id="rId4"/>
    <p:sldId id="258" r:id="rId5"/>
    <p:sldId id="259"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47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9/29/2016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27068775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9/29/2016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9/29/2016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9/29/2016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9/29/2016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9/29/2016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hyperlink" Target="http://slides.sage-fox.com/"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9/29/2016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4"/>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hyperlink" Target="http://slides.sage-fox.com/" TargetMode="Externa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rot="18905857">
            <a:off x="9281039" y="2276017"/>
            <a:ext cx="2322576" cy="2322576"/>
          </a:xfrm>
          <a:prstGeom prst="rect">
            <a:avLst/>
          </a:prstGeom>
          <a:blipFill dpi="0" rotWithShape="0">
            <a:blip r:embed="rId2"/>
            <a:srcRect/>
            <a:stretch>
              <a:fillRect/>
            </a:stretch>
          </a:blip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Isosceles Triangle 2"/>
          <p:cNvSpPr/>
          <p:nvPr/>
        </p:nvSpPr>
        <p:spPr>
          <a:xfrm>
            <a:off x="5362222" y="3522133"/>
            <a:ext cx="6716889" cy="3346831"/>
          </a:xfrm>
          <a:prstGeom prst="triangle">
            <a:avLst/>
          </a:prstGeom>
          <a:blipFill>
            <a:blip r:embed="rId3"/>
            <a:stretch>
              <a:fillRect/>
            </a:stretch>
          </a:blipFill>
          <a:ln w="6350">
            <a:solidFill>
              <a:schemeClr val="bg1"/>
            </a:solid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Isosceles Triangle 9"/>
          <p:cNvSpPr/>
          <p:nvPr/>
        </p:nvSpPr>
        <p:spPr>
          <a:xfrm rot="16200000">
            <a:off x="9631196" y="875502"/>
            <a:ext cx="3428836" cy="1691640"/>
          </a:xfrm>
          <a:prstGeom prst="triangle">
            <a:avLst/>
          </a:prstGeom>
          <a:solidFill>
            <a:srgbClr val="FF2B2A"/>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Isosceles Triangle 10"/>
          <p:cNvSpPr/>
          <p:nvPr/>
        </p:nvSpPr>
        <p:spPr>
          <a:xfrm rot="10800000">
            <a:off x="5362722" y="-4059"/>
            <a:ext cx="6716889" cy="3346831"/>
          </a:xfrm>
          <a:prstGeom prst="triangle">
            <a:avLst/>
          </a:prstGeom>
          <a:blipFill dpi="0" rotWithShape="0">
            <a:blip r:embed="rId4"/>
            <a:srcRect/>
            <a:stretch>
              <a:fillRect/>
            </a:stretch>
          </a:blipFill>
          <a:ln w="6350">
            <a:solidFill>
              <a:schemeClr val="bg1"/>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Isosceles Triangle 11"/>
          <p:cNvSpPr/>
          <p:nvPr/>
        </p:nvSpPr>
        <p:spPr>
          <a:xfrm rot="16200000">
            <a:off x="9641920" y="4300379"/>
            <a:ext cx="3428836" cy="1691640"/>
          </a:xfrm>
          <a:prstGeom prst="triangle">
            <a:avLst/>
          </a:prstGeom>
          <a:solidFill>
            <a:srgbClr val="3EB8CD"/>
          </a:solidFill>
          <a:ln w="635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83486" y="3096999"/>
            <a:ext cx="5272247" cy="1169551"/>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endParaRPr lang="en-US" dirty="0">
              <a:solidFill>
                <a:srgbClr val="56595E"/>
              </a:solidFill>
              <a:latin typeface="Candara" panose="020E0502030303020204" pitchFamily="34" charset="0"/>
            </a:endParaRPr>
          </a:p>
        </p:txBody>
      </p:sp>
      <p:sp>
        <p:nvSpPr>
          <p:cNvPr id="14" name="TextBox 13"/>
          <p:cNvSpPr txBox="1"/>
          <p:nvPr/>
        </p:nvSpPr>
        <p:spPr>
          <a:xfrm>
            <a:off x="383486" y="4604066"/>
            <a:ext cx="5272247" cy="738664"/>
          </a:xfrm>
          <a:prstGeom prst="rect">
            <a:avLst/>
          </a:prstGeom>
          <a:noFill/>
        </p:spPr>
        <p:txBody>
          <a:bodyPr wrap="square" rtlCol="0">
            <a:spAutoFit/>
          </a:bodyPr>
          <a:lstStyle/>
          <a:p>
            <a:r>
              <a:rPr lang="en-US" sz="14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dirty="0">
              <a:solidFill>
                <a:srgbClr val="56595E"/>
              </a:solidFill>
              <a:latin typeface="Candara" panose="020E0502030303020204" pitchFamily="34" charset="0"/>
            </a:endParaRPr>
          </a:p>
        </p:txBody>
      </p:sp>
      <p:sp>
        <p:nvSpPr>
          <p:cNvPr id="15" name="TextBox 14"/>
          <p:cNvSpPr txBox="1"/>
          <p:nvPr/>
        </p:nvSpPr>
        <p:spPr>
          <a:xfrm>
            <a:off x="383486" y="1421527"/>
            <a:ext cx="2958025" cy="144655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p:txBody>
      </p:sp>
      <p:pic>
        <p:nvPicPr>
          <p:cNvPr id="16" name="Picture 15">
            <a:hlinkClick r:id="rId5"/>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14443387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par>
                          <p:cTn id="8" fill="hold">
                            <p:stCondLst>
                              <p:cond delay="750"/>
                            </p:stCondLst>
                            <p:childTnLst>
                              <p:par>
                                <p:cTn id="9" presetID="22" presetClass="entr" presetSubtype="2"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wipe(right)">
                                      <p:cBhvr>
                                        <p:cTn id="11" dur="500"/>
                                        <p:tgtEl>
                                          <p:spTgt spid="10"/>
                                        </p:tgtEl>
                                      </p:cBhvr>
                                    </p:animEffect>
                                  </p:childTnLst>
                                </p:cTn>
                              </p:par>
                              <p:par>
                                <p:cTn id="12" presetID="22" presetClass="entr" presetSubtype="2" fill="hold" grpId="0" nodeType="withEffect">
                                  <p:stCondLst>
                                    <p:cond delay="0"/>
                                  </p:stCondLst>
                                  <p:childTnLst>
                                    <p:set>
                                      <p:cBhvr>
                                        <p:cTn id="13" dur="1" fill="hold">
                                          <p:stCondLst>
                                            <p:cond delay="0"/>
                                          </p:stCondLst>
                                        </p:cTn>
                                        <p:tgtEl>
                                          <p:spTgt spid="12"/>
                                        </p:tgtEl>
                                        <p:attrNameLst>
                                          <p:attrName>style.visibility</p:attrName>
                                        </p:attrNameLst>
                                      </p:cBhvr>
                                      <p:to>
                                        <p:strVal val="visible"/>
                                      </p:to>
                                    </p:set>
                                    <p:animEffect transition="in" filter="wipe(right)">
                                      <p:cBhvr>
                                        <p:cTn id="14" dur="500"/>
                                        <p:tgtEl>
                                          <p:spTgt spid="12"/>
                                        </p:tgtEl>
                                      </p:cBhvr>
                                    </p:animEffect>
                                  </p:childTnLst>
                                </p:cTn>
                              </p:par>
                            </p:childTnLst>
                          </p:cTn>
                        </p:par>
                        <p:par>
                          <p:cTn id="15" fill="hold">
                            <p:stCondLst>
                              <p:cond delay="1250"/>
                            </p:stCondLst>
                            <p:childTnLst>
                              <p:par>
                                <p:cTn id="16" presetID="53" presetClass="entr" presetSubtype="16" fill="hold" grpId="0" nodeType="afterEffect">
                                  <p:stCondLst>
                                    <p:cond delay="0"/>
                                  </p:stCondLst>
                                  <p:childTnLst>
                                    <p:set>
                                      <p:cBhvr>
                                        <p:cTn id="17" dur="1" fill="hold">
                                          <p:stCondLst>
                                            <p:cond delay="0"/>
                                          </p:stCondLst>
                                        </p:cTn>
                                        <p:tgtEl>
                                          <p:spTgt spid="2"/>
                                        </p:tgtEl>
                                        <p:attrNameLst>
                                          <p:attrName>style.visibility</p:attrName>
                                        </p:attrNameLst>
                                      </p:cBhvr>
                                      <p:to>
                                        <p:strVal val="visible"/>
                                      </p:to>
                                    </p:set>
                                    <p:anim calcmode="lin" valueType="num">
                                      <p:cBhvr>
                                        <p:cTn id="18" dur="500" fill="hold"/>
                                        <p:tgtEl>
                                          <p:spTgt spid="2"/>
                                        </p:tgtEl>
                                        <p:attrNameLst>
                                          <p:attrName>ppt_w</p:attrName>
                                        </p:attrNameLst>
                                      </p:cBhvr>
                                      <p:tavLst>
                                        <p:tav tm="0">
                                          <p:val>
                                            <p:fltVal val="0"/>
                                          </p:val>
                                        </p:tav>
                                        <p:tav tm="100000">
                                          <p:val>
                                            <p:strVal val="#ppt_w"/>
                                          </p:val>
                                        </p:tav>
                                      </p:tavLst>
                                    </p:anim>
                                    <p:anim calcmode="lin" valueType="num">
                                      <p:cBhvr>
                                        <p:cTn id="19" dur="500" fill="hold"/>
                                        <p:tgtEl>
                                          <p:spTgt spid="2"/>
                                        </p:tgtEl>
                                        <p:attrNameLst>
                                          <p:attrName>ppt_h</p:attrName>
                                        </p:attrNameLst>
                                      </p:cBhvr>
                                      <p:tavLst>
                                        <p:tav tm="0">
                                          <p:val>
                                            <p:fltVal val="0"/>
                                          </p:val>
                                        </p:tav>
                                        <p:tav tm="100000">
                                          <p:val>
                                            <p:strVal val="#ppt_h"/>
                                          </p:val>
                                        </p:tav>
                                      </p:tavLst>
                                    </p:anim>
                                    <p:animEffect transition="in" filter="fade">
                                      <p:cBhvr>
                                        <p:cTn id="20" dur="500"/>
                                        <p:tgtEl>
                                          <p:spTgt spid="2"/>
                                        </p:tgtEl>
                                      </p:cBhvr>
                                    </p:animEffect>
                                  </p:childTnLst>
                                </p:cTn>
                              </p:par>
                            </p:childTnLst>
                          </p:cTn>
                        </p:par>
                        <p:par>
                          <p:cTn id="21" fill="hold">
                            <p:stCondLst>
                              <p:cond delay="1750"/>
                            </p:stCondLst>
                            <p:childTnLst>
                              <p:par>
                                <p:cTn id="22" presetID="22" presetClass="entr" presetSubtype="1" fill="hold" grpId="0" nodeType="afterEffect">
                                  <p:stCondLst>
                                    <p:cond delay="0"/>
                                  </p:stCondLst>
                                  <p:childTnLst>
                                    <p:set>
                                      <p:cBhvr>
                                        <p:cTn id="23" dur="1" fill="hold">
                                          <p:stCondLst>
                                            <p:cond delay="0"/>
                                          </p:stCondLst>
                                        </p:cTn>
                                        <p:tgtEl>
                                          <p:spTgt spid="11"/>
                                        </p:tgtEl>
                                        <p:attrNameLst>
                                          <p:attrName>style.visibility</p:attrName>
                                        </p:attrNameLst>
                                      </p:cBhvr>
                                      <p:to>
                                        <p:strVal val="visible"/>
                                      </p:to>
                                    </p:set>
                                    <p:animEffect transition="in" filter="wipe(up)">
                                      <p:cBhvr>
                                        <p:cTn id="24" dur="500"/>
                                        <p:tgtEl>
                                          <p:spTgt spid="11"/>
                                        </p:tgtEl>
                                      </p:cBhvr>
                                    </p:animEffect>
                                  </p:childTnLst>
                                </p:cTn>
                              </p:par>
                            </p:childTnLst>
                          </p:cTn>
                        </p:par>
                        <p:par>
                          <p:cTn id="25" fill="hold">
                            <p:stCondLst>
                              <p:cond delay="2250"/>
                            </p:stCondLst>
                            <p:childTnLst>
                              <p:par>
                                <p:cTn id="26" presetID="22" presetClass="entr" presetSubtype="4" fill="hold" grpId="0" nodeType="afterEffect">
                                  <p:stCondLst>
                                    <p:cond delay="0"/>
                                  </p:stCondLst>
                                  <p:childTnLst>
                                    <p:set>
                                      <p:cBhvr>
                                        <p:cTn id="27" dur="1" fill="hold">
                                          <p:stCondLst>
                                            <p:cond delay="0"/>
                                          </p:stCondLst>
                                        </p:cTn>
                                        <p:tgtEl>
                                          <p:spTgt spid="3"/>
                                        </p:tgtEl>
                                        <p:attrNameLst>
                                          <p:attrName>style.visibility</p:attrName>
                                        </p:attrNameLst>
                                      </p:cBhvr>
                                      <p:to>
                                        <p:strVal val="visible"/>
                                      </p:to>
                                    </p:set>
                                    <p:animEffect transition="in" filter="wipe(down)">
                                      <p:cBhvr>
                                        <p:cTn id="28" dur="500"/>
                                        <p:tgtEl>
                                          <p:spTgt spid="3"/>
                                        </p:tgtEl>
                                      </p:cBhvr>
                                    </p:animEffect>
                                  </p:childTnLst>
                                </p:cTn>
                              </p:par>
                            </p:childTnLst>
                          </p:cTn>
                        </p:par>
                        <p:par>
                          <p:cTn id="29" fill="hold">
                            <p:stCondLst>
                              <p:cond delay="2750"/>
                            </p:stCondLst>
                            <p:childTnLst>
                              <p:par>
                                <p:cTn id="30" presetID="42" presetClass="entr" presetSubtype="0" fill="hold" grpId="0" nodeType="after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fade">
                                      <p:cBhvr>
                                        <p:cTn id="32" dur="1000"/>
                                        <p:tgtEl>
                                          <p:spTgt spid="13"/>
                                        </p:tgtEl>
                                      </p:cBhvr>
                                    </p:animEffect>
                                    <p:anim calcmode="lin" valueType="num">
                                      <p:cBhvr>
                                        <p:cTn id="33" dur="1000" fill="hold"/>
                                        <p:tgtEl>
                                          <p:spTgt spid="13"/>
                                        </p:tgtEl>
                                        <p:attrNameLst>
                                          <p:attrName>ppt_x</p:attrName>
                                        </p:attrNameLst>
                                      </p:cBhvr>
                                      <p:tavLst>
                                        <p:tav tm="0">
                                          <p:val>
                                            <p:strVal val="#ppt_x"/>
                                          </p:val>
                                        </p:tav>
                                        <p:tav tm="100000">
                                          <p:val>
                                            <p:strVal val="#ppt_x"/>
                                          </p:val>
                                        </p:tav>
                                      </p:tavLst>
                                    </p:anim>
                                    <p:anim calcmode="lin" valueType="num">
                                      <p:cBhvr>
                                        <p:cTn id="34" dur="1000" fill="hold"/>
                                        <p:tgtEl>
                                          <p:spTgt spid="13"/>
                                        </p:tgtEl>
                                        <p:attrNameLst>
                                          <p:attrName>ppt_y</p:attrName>
                                        </p:attrNameLst>
                                      </p:cBhvr>
                                      <p:tavLst>
                                        <p:tav tm="0">
                                          <p:val>
                                            <p:strVal val="#ppt_y+.1"/>
                                          </p:val>
                                        </p:tav>
                                        <p:tav tm="100000">
                                          <p:val>
                                            <p:strVal val="#ppt_y"/>
                                          </p:val>
                                        </p:tav>
                                      </p:tavLst>
                                    </p:anim>
                                  </p:childTnLst>
                                </p:cTn>
                              </p:par>
                            </p:childTnLst>
                          </p:cTn>
                        </p:par>
                        <p:par>
                          <p:cTn id="35" fill="hold">
                            <p:stCondLst>
                              <p:cond delay="3750"/>
                            </p:stCondLst>
                            <p:childTnLst>
                              <p:par>
                                <p:cTn id="36" presetID="42" presetClass="entr" presetSubtype="0" fill="hold" grpId="0" nodeType="afterEffect">
                                  <p:stCondLst>
                                    <p:cond delay="0"/>
                                  </p:stCondLst>
                                  <p:childTnLst>
                                    <p:set>
                                      <p:cBhvr>
                                        <p:cTn id="37" dur="1" fill="hold">
                                          <p:stCondLst>
                                            <p:cond delay="0"/>
                                          </p:stCondLst>
                                        </p:cTn>
                                        <p:tgtEl>
                                          <p:spTgt spid="14"/>
                                        </p:tgtEl>
                                        <p:attrNameLst>
                                          <p:attrName>style.visibility</p:attrName>
                                        </p:attrNameLst>
                                      </p:cBhvr>
                                      <p:to>
                                        <p:strVal val="visible"/>
                                      </p:to>
                                    </p:set>
                                    <p:animEffect transition="in" filter="fade">
                                      <p:cBhvr>
                                        <p:cTn id="38" dur="1000"/>
                                        <p:tgtEl>
                                          <p:spTgt spid="14"/>
                                        </p:tgtEl>
                                      </p:cBhvr>
                                    </p:animEffect>
                                    <p:anim calcmode="lin" valueType="num">
                                      <p:cBhvr>
                                        <p:cTn id="39" dur="1000" fill="hold"/>
                                        <p:tgtEl>
                                          <p:spTgt spid="14"/>
                                        </p:tgtEl>
                                        <p:attrNameLst>
                                          <p:attrName>ppt_x</p:attrName>
                                        </p:attrNameLst>
                                      </p:cBhvr>
                                      <p:tavLst>
                                        <p:tav tm="0">
                                          <p:val>
                                            <p:strVal val="#ppt_x"/>
                                          </p:val>
                                        </p:tav>
                                        <p:tav tm="100000">
                                          <p:val>
                                            <p:strVal val="#ppt_x"/>
                                          </p:val>
                                        </p:tav>
                                      </p:tavLst>
                                    </p:anim>
                                    <p:anim calcmode="lin" valueType="num">
                                      <p:cBhvr>
                                        <p:cTn id="40"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animBg="1"/>
      <p:bldP spid="10" grpId="0" animBg="1"/>
      <p:bldP spid="11" grpId="0" animBg="1"/>
      <p:bldP spid="12" grpId="0" animBg="1"/>
      <p:bldP spid="13" grpId="0"/>
      <p:bldP spid="14" grpId="0"/>
      <p:bldP spid="15"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Allowed Actions:</a:t>
            </a:r>
          </a:p>
          <a:p>
            <a:r>
              <a:rPr lang="en-US" sz="1600" dirty="0">
                <a:solidFill>
                  <a:schemeClr val="bg1">
                    <a:lumMod val="95000"/>
                  </a:schemeClr>
                </a:solidFill>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lumMod val="95000"/>
                  </a:schemeClr>
                </a:solidFill>
              </a:rPr>
              <a:t>Not Allowed:</a:t>
            </a:r>
          </a:p>
          <a:p>
            <a:r>
              <a:rPr lang="en-US" sz="1600" dirty="0">
                <a:solidFill>
                  <a:schemeClr val="bg1">
                    <a:lumMod val="95000"/>
                  </a:schemeClr>
                </a:solidFill>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lumMod val="95000"/>
                  </a:schemeClr>
                </a:solidFill>
              </a:rPr>
              <a:t>Image Usage Rights:</a:t>
            </a:r>
          </a:p>
          <a:p>
            <a:r>
              <a:rPr lang="en-US" sz="1600" dirty="0">
                <a:solidFill>
                  <a:schemeClr val="bg1">
                    <a:lumMod val="95000"/>
                  </a:schemeClr>
                </a:solidFill>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0" y="366713"/>
            <a:ext cx="12192000" cy="712787"/>
          </a:xfrm>
        </p:spPr>
        <p:txBody>
          <a:bodyPr>
            <a:normAutofit/>
          </a:bodyPr>
          <a:lstStyle/>
          <a:p>
            <a:pPr algn="ctr"/>
            <a:r>
              <a:rPr lang="en-US" sz="3200" dirty="0">
                <a:solidFill>
                  <a:schemeClr val="bg1"/>
                </a:solidFill>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2015-2016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637571228"/>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Animations:</a:t>
            </a:r>
          </a:p>
          <a:p>
            <a:r>
              <a:rPr lang="en-US" sz="1600" dirty="0">
                <a:solidFill>
                  <a:schemeClr val="bg1">
                    <a:lumMod val="95000"/>
                  </a:schemeClr>
                </a:solidFill>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lumMod val="95000"/>
                </a:schemeClr>
              </a:solidFill>
            </a:endParaRPr>
          </a:p>
          <a:p>
            <a:r>
              <a:rPr lang="en-US" sz="2000" b="1" u="sng" dirty="0">
                <a:solidFill>
                  <a:schemeClr val="bg1">
                    <a:lumMod val="95000"/>
                  </a:schemeClr>
                </a:solidFill>
              </a:rPr>
              <a:t>Slide Pause:</a:t>
            </a:r>
          </a:p>
          <a:p>
            <a:r>
              <a:rPr lang="en-US" sz="1600" dirty="0">
                <a:solidFill>
                  <a:schemeClr val="bg1">
                    <a:lumMod val="95000"/>
                  </a:schemeClr>
                </a:solidFill>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lumMod val="95000"/>
                </a:schemeClr>
              </a:solidFill>
            </a:endParaRPr>
          </a:p>
          <a:p>
            <a:r>
              <a:rPr lang="en-US" sz="2000" b="1" u="sng" dirty="0">
                <a:solidFill>
                  <a:schemeClr val="bg1">
                    <a:lumMod val="95000"/>
                  </a:schemeClr>
                </a:solidFill>
              </a:rPr>
              <a:t>Animation Changes:</a:t>
            </a:r>
          </a:p>
          <a:p>
            <a:r>
              <a:rPr lang="en-US" sz="1600" dirty="0">
                <a:solidFill>
                  <a:schemeClr val="bg1">
                    <a:lumMod val="95000"/>
                  </a:schemeClr>
                </a:solidFill>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lumMod val="95000"/>
                </a:schemeClr>
              </a:solidFill>
            </a:endParaRPr>
          </a:p>
          <a:p>
            <a:r>
              <a:rPr lang="en-US" sz="2000" b="1" u="sng" dirty="0">
                <a:solidFill>
                  <a:schemeClr val="bg1">
                    <a:lumMod val="95000"/>
                  </a:schemeClr>
                </a:solidFill>
              </a:rPr>
              <a:t>Transitions:</a:t>
            </a:r>
          </a:p>
          <a:p>
            <a:r>
              <a:rPr lang="en-US" sz="1600" dirty="0">
                <a:solidFill>
                  <a:schemeClr val="bg1">
                    <a:lumMod val="95000"/>
                  </a:schemeClr>
                </a:solidFill>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Transition &amp; Animation</a:t>
            </a:r>
            <a:r>
              <a:rPr lang="en-US" sz="3200" baseline="0" dirty="0">
                <a:solidFill>
                  <a:schemeClr val="bg1"/>
                </a:solidFill>
              </a:rPr>
              <a:t> Tips</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781619135"/>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lumMod val="95000"/>
                  </a:schemeClr>
                </a:solidFill>
              </a:rPr>
              <a:t>Background Images:</a:t>
            </a:r>
          </a:p>
          <a:p>
            <a:r>
              <a:rPr lang="en-US" sz="1600" dirty="0">
                <a:solidFill>
                  <a:schemeClr val="bg1">
                    <a:lumMod val="95000"/>
                  </a:schemeClr>
                </a:solidFill>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lumMod val="95000"/>
                  </a:schemeClr>
                </a:solidFill>
              </a:rPr>
              <a:t>Changing Image Elements :</a:t>
            </a:r>
          </a:p>
          <a:p>
            <a:r>
              <a:rPr lang="en-US" sz="1600" dirty="0">
                <a:solidFill>
                  <a:schemeClr val="bg1">
                    <a:lumMod val="95000"/>
                  </a:schemeClr>
                </a:solidFill>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lumMod val="95000"/>
                  </a:schemeClr>
                </a:solidFill>
              </a:rPr>
              <a:t>Color Transparency Screen:</a:t>
            </a:r>
          </a:p>
          <a:p>
            <a:r>
              <a:rPr lang="en-US" sz="1600" dirty="0">
                <a:solidFill>
                  <a:schemeClr val="bg1">
                    <a:lumMod val="95000"/>
                  </a:schemeClr>
                </a:solidFill>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lumMod val="95000"/>
                  </a:schemeClr>
                </a:solidFill>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6350" y="365125"/>
            <a:ext cx="12198350" cy="712788"/>
          </a:xfrm>
        </p:spPr>
        <p:txBody>
          <a:bodyPr>
            <a:normAutofit/>
          </a:bodyPr>
          <a:lstStyle/>
          <a:p>
            <a:pPr algn="ctr"/>
            <a:r>
              <a:rPr lang="en-US" sz="3200" dirty="0">
                <a:solidFill>
                  <a:schemeClr val="bg1"/>
                </a:solidFill>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360323540"/>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2400" dirty="0">
                <a:solidFill>
                  <a:schemeClr val="bg1">
                    <a:lumMod val="95000"/>
                  </a:schemeClr>
                </a:solidFill>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2400" dirty="0">
              <a:solidFill>
                <a:schemeClr val="bg1">
                  <a:lumMod val="95000"/>
                </a:schemeClr>
              </a:solidFill>
            </a:endParaRPr>
          </a:p>
          <a:p>
            <a:r>
              <a:rPr lang="en-US" sz="2400" dirty="0">
                <a:solidFill>
                  <a:schemeClr val="bg1">
                    <a:lumMod val="95000"/>
                  </a:schemeClr>
                </a:solidFill>
              </a:rPr>
              <a:t>There are many ways to help get the word out:</a:t>
            </a:r>
          </a:p>
          <a:p>
            <a:pPr marL="457200" indent="-457200">
              <a:buAutoNum type="arabicParenR"/>
            </a:pPr>
            <a:r>
              <a:rPr lang="en-US" sz="2400" dirty="0">
                <a:solidFill>
                  <a:schemeClr val="bg1">
                    <a:lumMod val="95000"/>
                  </a:schemeClr>
                </a:solidFill>
              </a:rPr>
              <a:t>Social media likes and shares.</a:t>
            </a:r>
          </a:p>
          <a:p>
            <a:pPr marL="457200" indent="-457200">
              <a:buAutoNum type="arabicParenR"/>
            </a:pPr>
            <a:r>
              <a:rPr lang="en-US" sz="2400" dirty="0">
                <a:solidFill>
                  <a:schemeClr val="bg1">
                    <a:lumMod val="95000"/>
                  </a:schemeClr>
                </a:solidFill>
              </a:rPr>
              <a:t>Forum posts in communities you are already members (please do not spam).</a:t>
            </a:r>
          </a:p>
          <a:p>
            <a:pPr marL="457200" indent="-457200">
              <a:buAutoNum type="arabicParenR"/>
            </a:pPr>
            <a:r>
              <a:rPr lang="en-US" sz="2400" dirty="0">
                <a:solidFill>
                  <a:schemeClr val="bg1">
                    <a:lumMod val="95000"/>
                  </a:schemeClr>
                </a:solidFill>
              </a:rPr>
              <a:t>Telling classmates, teachers, coworkers about our PowerPoint Templates.</a:t>
            </a:r>
          </a:p>
          <a:p>
            <a:pPr marL="457200" indent="-457200">
              <a:buAutoNum type="arabicParenR"/>
            </a:pPr>
            <a:r>
              <a:rPr lang="en-US" sz="2400" dirty="0">
                <a:solidFill>
                  <a:schemeClr val="bg1">
                    <a:lumMod val="95000"/>
                  </a:schemeClr>
                </a:solidFill>
              </a:rPr>
              <a:t>Placing one of our banners on your website, blog, etc.</a:t>
            </a:r>
          </a:p>
          <a:p>
            <a:r>
              <a:rPr lang="en-US" sz="2400" dirty="0">
                <a:solidFill>
                  <a:schemeClr val="bg1">
                    <a:lumMod val="95000"/>
                  </a:schemeClr>
                </a:solidFill>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0" y="365125"/>
            <a:ext cx="12192000" cy="712788"/>
          </a:xfrm>
        </p:spPr>
        <p:txBody>
          <a:bodyPr>
            <a:normAutofit/>
          </a:bodyPr>
          <a:lstStyle/>
          <a:p>
            <a:pPr algn="ctr"/>
            <a:r>
              <a:rPr lang="en-US" sz="3200" dirty="0">
                <a:solidFill>
                  <a:schemeClr val="bg1"/>
                </a:solidFill>
              </a:rPr>
              <a:t>Please Support SageFox Free</a:t>
            </a:r>
            <a:r>
              <a:rPr lang="en-US" sz="3200" baseline="0" dirty="0">
                <a:solidFill>
                  <a:schemeClr val="bg1"/>
                </a:solidFill>
              </a:rPr>
              <a:t> PowerPoint</a:t>
            </a:r>
            <a:endParaRPr lang="en-US" sz="3200" dirty="0">
              <a:solidFill>
                <a:schemeClr val="bg1"/>
              </a:solidFill>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554385959"/>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242</TotalTime>
  <Words>1198</Words>
  <Application>Microsoft Office PowerPoint</Application>
  <PresentationFormat>Widescreen</PresentationFormat>
  <Paragraphs>42</Paragraphs>
  <Slides>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5</vt:i4>
      </vt:variant>
    </vt:vector>
  </HeadingPairs>
  <TitlesOfParts>
    <vt:vector size="10" baseType="lpstr">
      <vt:lpstr>Arial</vt:lpstr>
      <vt:lpstr>Calibri</vt:lpstr>
      <vt:lpstr>Calibri Light</vt:lpstr>
      <vt:lpstr>Candara</vt:lpstr>
      <vt:lpstr>Office Theme</vt:lpstr>
      <vt:lpstr>PowerPoint Presentation</vt:lpstr>
      <vt:lpstr>Copyright Notice</vt:lpstr>
      <vt:lpstr>Transition &amp; Animation Tips</vt:lpstr>
      <vt:lpstr>Image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37</cp:revision>
  <dcterms:created xsi:type="dcterms:W3CDTF">2016-09-28T22:08:47Z</dcterms:created>
  <dcterms:modified xsi:type="dcterms:W3CDTF">2016-09-29T22:40:41Z</dcterms:modified>
</cp:coreProperties>
</file>