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0906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4" name="Freeform 42"/>
          <p:cNvSpPr>
            <a:spLocks/>
          </p:cNvSpPr>
          <p:nvPr/>
        </p:nvSpPr>
        <p:spPr bwMode="auto">
          <a:xfrm>
            <a:off x="7999627" y="3919285"/>
            <a:ext cx="2355613" cy="1141696"/>
          </a:xfrm>
          <a:custGeom>
            <a:avLst/>
            <a:gdLst/>
            <a:ahLst/>
            <a:cxnLst>
              <a:cxn ang="0">
                <a:pos x="848" y="411"/>
              </a:cxn>
              <a:cxn ang="0">
                <a:pos x="0" y="0"/>
              </a:cxn>
              <a:cxn ang="0">
                <a:pos x="848" y="411"/>
              </a:cxn>
            </a:cxnLst>
            <a:rect l="0" t="0" r="r" b="b"/>
            <a:pathLst>
              <a:path w="848" h="411">
                <a:moveTo>
                  <a:pt x="848" y="411"/>
                </a:moveTo>
                <a:lnTo>
                  <a:pt x="0" y="0"/>
                </a:lnTo>
                <a:lnTo>
                  <a:pt x="848" y="411"/>
                </a:lnTo>
                <a:close/>
              </a:path>
            </a:pathLst>
          </a:custGeom>
          <a:solidFill>
            <a:srgbClr val="FFF9F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1" name="Freeform 49"/>
          <p:cNvSpPr>
            <a:spLocks/>
          </p:cNvSpPr>
          <p:nvPr/>
        </p:nvSpPr>
        <p:spPr bwMode="auto">
          <a:xfrm>
            <a:off x="8649643" y="2766479"/>
            <a:ext cx="1963939" cy="1827823"/>
          </a:xfrm>
          <a:custGeom>
            <a:avLst/>
            <a:gdLst/>
            <a:ahLst/>
            <a:cxnLst>
              <a:cxn ang="0">
                <a:pos x="707" y="658"/>
              </a:cxn>
              <a:cxn ang="0">
                <a:pos x="0" y="0"/>
              </a:cxn>
              <a:cxn ang="0">
                <a:pos x="707" y="658"/>
              </a:cxn>
            </a:cxnLst>
            <a:rect l="0" t="0" r="r" b="b"/>
            <a:pathLst>
              <a:path w="707" h="658">
                <a:moveTo>
                  <a:pt x="707" y="658"/>
                </a:moveTo>
                <a:lnTo>
                  <a:pt x="0" y="0"/>
                </a:lnTo>
                <a:lnTo>
                  <a:pt x="707" y="658"/>
                </a:lnTo>
                <a:close/>
              </a:path>
            </a:pathLst>
          </a:custGeom>
          <a:solidFill>
            <a:srgbClr val="FFF9F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7" name="Freeform 75"/>
          <p:cNvSpPr>
            <a:spLocks/>
          </p:cNvSpPr>
          <p:nvPr/>
        </p:nvSpPr>
        <p:spPr bwMode="auto">
          <a:xfrm>
            <a:off x="6877378" y="5055426"/>
            <a:ext cx="1986161" cy="961135"/>
          </a:xfrm>
          <a:custGeom>
            <a:avLst/>
            <a:gdLst/>
            <a:ahLst/>
            <a:cxnLst>
              <a:cxn ang="0">
                <a:pos x="715" y="346"/>
              </a:cxn>
              <a:cxn ang="0">
                <a:pos x="0" y="0"/>
              </a:cxn>
              <a:cxn ang="0">
                <a:pos x="715" y="346"/>
              </a:cxn>
            </a:cxnLst>
            <a:rect l="0" t="0" r="r" b="b"/>
            <a:pathLst>
              <a:path w="715" h="346">
                <a:moveTo>
                  <a:pt x="715" y="346"/>
                </a:moveTo>
                <a:lnTo>
                  <a:pt x="0" y="0"/>
                </a:lnTo>
                <a:lnTo>
                  <a:pt x="715" y="346"/>
                </a:lnTo>
                <a:close/>
              </a:path>
            </a:pathLst>
          </a:custGeom>
          <a:solidFill>
            <a:srgbClr val="FFF9F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3" name="Group 122"/>
          <p:cNvGrpSpPr/>
          <p:nvPr/>
        </p:nvGrpSpPr>
        <p:grpSpPr>
          <a:xfrm>
            <a:off x="6113469" y="4383187"/>
            <a:ext cx="3886209" cy="2138941"/>
            <a:chOff x="4229501" y="3287390"/>
            <a:chExt cx="2914657" cy="1604206"/>
          </a:xfrm>
          <a:solidFill>
            <a:srgbClr val="FF2B2A"/>
          </a:solidFill>
          <a:effectLst>
            <a:outerShdw blurRad="50800" dist="38100" dir="8100000" algn="tr" rotWithShape="0">
              <a:prstClr val="black">
                <a:alpha val="40000"/>
              </a:prstClr>
            </a:outerShdw>
          </a:effectLst>
        </p:grpSpPr>
        <p:sp>
          <p:nvSpPr>
            <p:cNvPr id="8265" name="Freeform 73"/>
            <p:cNvSpPr>
              <a:spLocks/>
            </p:cNvSpPr>
            <p:nvPr/>
          </p:nvSpPr>
          <p:spPr bwMode="auto">
            <a:xfrm>
              <a:off x="4244085" y="3287390"/>
              <a:ext cx="2900072" cy="1410452"/>
            </a:xfrm>
            <a:custGeom>
              <a:avLst/>
              <a:gdLst/>
              <a:ahLst/>
              <a:cxnLst>
                <a:cxn ang="0">
                  <a:pos x="458" y="0"/>
                </a:cxn>
                <a:cxn ang="0">
                  <a:pos x="0" y="190"/>
                </a:cxn>
                <a:cxn ang="0">
                  <a:pos x="968" y="677"/>
                </a:cxn>
                <a:cxn ang="0">
                  <a:pos x="1392" y="428"/>
                </a:cxn>
                <a:cxn ang="0">
                  <a:pos x="458" y="0"/>
                </a:cxn>
              </a:cxnLst>
              <a:rect l="0" t="0" r="r" b="b"/>
              <a:pathLst>
                <a:path w="1392" h="677">
                  <a:moveTo>
                    <a:pt x="458" y="0"/>
                  </a:moveTo>
                  <a:lnTo>
                    <a:pt x="0" y="190"/>
                  </a:lnTo>
                  <a:lnTo>
                    <a:pt x="968" y="677"/>
                  </a:lnTo>
                  <a:lnTo>
                    <a:pt x="1392" y="428"/>
                  </a:lnTo>
                  <a:lnTo>
                    <a:pt x="45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9" name="Freeform 77"/>
            <p:cNvSpPr>
              <a:spLocks/>
            </p:cNvSpPr>
            <p:nvPr/>
          </p:nvSpPr>
          <p:spPr bwMode="auto">
            <a:xfrm>
              <a:off x="4229501" y="3683233"/>
              <a:ext cx="2031301" cy="1208363"/>
            </a:xfrm>
            <a:custGeom>
              <a:avLst/>
              <a:gdLst/>
              <a:ahLst/>
              <a:cxnLst>
                <a:cxn ang="0">
                  <a:pos x="7" y="0"/>
                </a:cxn>
                <a:cxn ang="0">
                  <a:pos x="0" y="89"/>
                </a:cxn>
                <a:cxn ang="0">
                  <a:pos x="960" y="580"/>
                </a:cxn>
                <a:cxn ang="0">
                  <a:pos x="975" y="487"/>
                </a:cxn>
                <a:cxn ang="0">
                  <a:pos x="7" y="0"/>
                </a:cxn>
              </a:cxnLst>
              <a:rect l="0" t="0" r="r" b="b"/>
              <a:pathLst>
                <a:path w="975" h="580">
                  <a:moveTo>
                    <a:pt x="7" y="0"/>
                  </a:moveTo>
                  <a:lnTo>
                    <a:pt x="0" y="89"/>
                  </a:lnTo>
                  <a:lnTo>
                    <a:pt x="960" y="580"/>
                  </a:lnTo>
                  <a:lnTo>
                    <a:pt x="975" y="487"/>
                  </a:lnTo>
                  <a:lnTo>
                    <a:pt x="7" y="0"/>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0" name="Freeform 78"/>
            <p:cNvSpPr>
              <a:spLocks/>
            </p:cNvSpPr>
            <p:nvPr/>
          </p:nvSpPr>
          <p:spPr bwMode="auto">
            <a:xfrm>
              <a:off x="6229551" y="4179078"/>
              <a:ext cx="914607" cy="712518"/>
            </a:xfrm>
            <a:custGeom>
              <a:avLst/>
              <a:gdLst/>
              <a:ahLst/>
              <a:cxnLst>
                <a:cxn ang="0">
                  <a:pos x="15" y="249"/>
                </a:cxn>
                <a:cxn ang="0">
                  <a:pos x="0" y="342"/>
                </a:cxn>
                <a:cxn ang="0">
                  <a:pos x="420" y="89"/>
                </a:cxn>
                <a:cxn ang="0">
                  <a:pos x="439" y="0"/>
                </a:cxn>
                <a:cxn ang="0">
                  <a:pos x="15" y="249"/>
                </a:cxn>
              </a:cxnLst>
              <a:rect l="0" t="0" r="r" b="b"/>
              <a:pathLst>
                <a:path w="439" h="342">
                  <a:moveTo>
                    <a:pt x="15" y="249"/>
                  </a:moveTo>
                  <a:lnTo>
                    <a:pt x="0" y="342"/>
                  </a:lnTo>
                  <a:lnTo>
                    <a:pt x="420" y="89"/>
                  </a:lnTo>
                  <a:lnTo>
                    <a:pt x="439" y="0"/>
                  </a:lnTo>
                  <a:lnTo>
                    <a:pt x="15" y="249"/>
                  </a:lnTo>
                  <a:close/>
                </a:path>
              </a:pathLst>
            </a:custGeom>
            <a:solidFill>
              <a:srgbClr val="D7030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74" name="Freeform 82"/>
          <p:cNvSpPr>
            <a:spLocks/>
          </p:cNvSpPr>
          <p:nvPr/>
        </p:nvSpPr>
        <p:spPr bwMode="auto">
          <a:xfrm>
            <a:off x="7424613" y="4083180"/>
            <a:ext cx="1655596" cy="1541705"/>
          </a:xfrm>
          <a:custGeom>
            <a:avLst/>
            <a:gdLst/>
            <a:ahLst/>
            <a:cxnLst>
              <a:cxn ang="0">
                <a:pos x="596" y="555"/>
              </a:cxn>
              <a:cxn ang="0">
                <a:pos x="0" y="0"/>
              </a:cxn>
              <a:cxn ang="0">
                <a:pos x="596" y="555"/>
              </a:cxn>
            </a:cxnLst>
            <a:rect l="0" t="0" r="r" b="b"/>
            <a:pathLst>
              <a:path w="596" h="555">
                <a:moveTo>
                  <a:pt x="596" y="555"/>
                </a:moveTo>
                <a:lnTo>
                  <a:pt x="0" y="0"/>
                </a:lnTo>
                <a:lnTo>
                  <a:pt x="596" y="555"/>
                </a:lnTo>
                <a:close/>
              </a:path>
            </a:pathLst>
          </a:custGeom>
          <a:solidFill>
            <a:srgbClr val="FFF9F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1" name="Group 120"/>
          <p:cNvGrpSpPr/>
          <p:nvPr/>
        </p:nvGrpSpPr>
        <p:grpSpPr>
          <a:xfrm>
            <a:off x="6402364" y="3144267"/>
            <a:ext cx="3752872" cy="2986184"/>
            <a:chOff x="4446173" y="2358200"/>
            <a:chExt cx="2814654" cy="2239638"/>
          </a:xfrm>
          <a:solidFill>
            <a:srgbClr val="FFA803"/>
          </a:solidFill>
        </p:grpSpPr>
        <p:sp>
          <p:nvSpPr>
            <p:cNvPr id="8271" name="Freeform 79"/>
            <p:cNvSpPr>
              <a:spLocks/>
            </p:cNvSpPr>
            <p:nvPr/>
          </p:nvSpPr>
          <p:spPr bwMode="auto">
            <a:xfrm>
              <a:off x="6283719" y="3939488"/>
              <a:ext cx="977108" cy="658350"/>
            </a:xfrm>
            <a:custGeom>
              <a:avLst/>
              <a:gdLst/>
              <a:ahLst/>
              <a:cxnLst>
                <a:cxn ang="0">
                  <a:pos x="45" y="241"/>
                </a:cxn>
                <a:cxn ang="0">
                  <a:pos x="0" y="316"/>
                </a:cxn>
                <a:cxn ang="0">
                  <a:pos x="424" y="70"/>
                </a:cxn>
                <a:cxn ang="0">
                  <a:pos x="469" y="0"/>
                </a:cxn>
                <a:cxn ang="0">
                  <a:pos x="45" y="241"/>
                </a:cxn>
              </a:cxnLst>
              <a:rect l="0" t="0" r="r" b="b"/>
              <a:pathLst>
                <a:path w="469" h="316">
                  <a:moveTo>
                    <a:pt x="45" y="241"/>
                  </a:moveTo>
                  <a:lnTo>
                    <a:pt x="0" y="316"/>
                  </a:lnTo>
                  <a:lnTo>
                    <a:pt x="424" y="70"/>
                  </a:lnTo>
                  <a:lnTo>
                    <a:pt x="469" y="0"/>
                  </a:lnTo>
                  <a:lnTo>
                    <a:pt x="45" y="241"/>
                  </a:lnTo>
                  <a:close/>
                </a:path>
              </a:pathLst>
            </a:custGeom>
            <a:solidFill>
              <a:srgbClr val="E18A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2" name="Freeform 80"/>
            <p:cNvSpPr>
              <a:spLocks/>
            </p:cNvSpPr>
            <p:nvPr/>
          </p:nvSpPr>
          <p:spPr bwMode="auto">
            <a:xfrm>
              <a:off x="4517008" y="2358200"/>
              <a:ext cx="2743819" cy="2083385"/>
            </a:xfrm>
            <a:custGeom>
              <a:avLst/>
              <a:gdLst/>
              <a:ahLst/>
              <a:cxnLst>
                <a:cxn ang="0">
                  <a:pos x="465" y="0"/>
                </a:cxn>
                <a:cxn ang="0">
                  <a:pos x="0" y="163"/>
                </a:cxn>
                <a:cxn ang="0">
                  <a:pos x="893" y="1000"/>
                </a:cxn>
                <a:cxn ang="0">
                  <a:pos x="1317" y="759"/>
                </a:cxn>
                <a:cxn ang="0">
                  <a:pos x="465" y="0"/>
                </a:cxn>
              </a:cxnLst>
              <a:rect l="0" t="0" r="r" b="b"/>
              <a:pathLst>
                <a:path w="1317" h="1000">
                  <a:moveTo>
                    <a:pt x="465" y="0"/>
                  </a:moveTo>
                  <a:lnTo>
                    <a:pt x="0" y="163"/>
                  </a:lnTo>
                  <a:lnTo>
                    <a:pt x="893" y="1000"/>
                  </a:lnTo>
                  <a:lnTo>
                    <a:pt x="1317" y="759"/>
                  </a:lnTo>
                  <a:lnTo>
                    <a:pt x="46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6" name="Freeform 84"/>
            <p:cNvSpPr>
              <a:spLocks/>
            </p:cNvSpPr>
            <p:nvPr/>
          </p:nvSpPr>
          <p:spPr bwMode="auto">
            <a:xfrm>
              <a:off x="4446173" y="2697791"/>
              <a:ext cx="1931298" cy="1900047"/>
            </a:xfrm>
            <a:custGeom>
              <a:avLst/>
              <a:gdLst/>
              <a:ahLst/>
              <a:cxnLst>
                <a:cxn ang="0">
                  <a:pos x="34" y="0"/>
                </a:cxn>
                <a:cxn ang="0">
                  <a:pos x="0" y="75"/>
                </a:cxn>
                <a:cxn ang="0">
                  <a:pos x="882" y="912"/>
                </a:cxn>
                <a:cxn ang="0">
                  <a:pos x="927" y="837"/>
                </a:cxn>
                <a:cxn ang="0">
                  <a:pos x="34" y="0"/>
                </a:cxn>
              </a:cxnLst>
              <a:rect l="0" t="0" r="r" b="b"/>
              <a:pathLst>
                <a:path w="927" h="912">
                  <a:moveTo>
                    <a:pt x="34" y="0"/>
                  </a:moveTo>
                  <a:lnTo>
                    <a:pt x="0" y="75"/>
                  </a:lnTo>
                  <a:lnTo>
                    <a:pt x="882" y="912"/>
                  </a:lnTo>
                  <a:lnTo>
                    <a:pt x="927" y="837"/>
                  </a:lnTo>
                  <a:lnTo>
                    <a:pt x="34" y="0"/>
                  </a:lnTo>
                  <a:close/>
                </a:path>
              </a:pathLst>
            </a:custGeom>
            <a:solidFill>
              <a:srgbClr val="E18A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81" name="Freeform 89"/>
          <p:cNvSpPr>
            <a:spLocks/>
          </p:cNvSpPr>
          <p:nvPr/>
        </p:nvSpPr>
        <p:spPr bwMode="auto">
          <a:xfrm>
            <a:off x="8563528" y="3960954"/>
            <a:ext cx="866688" cy="1466703"/>
          </a:xfrm>
          <a:custGeom>
            <a:avLst/>
            <a:gdLst/>
            <a:ahLst/>
            <a:cxnLst>
              <a:cxn ang="0">
                <a:pos x="312" y="528"/>
              </a:cxn>
              <a:cxn ang="0">
                <a:pos x="0" y="0"/>
              </a:cxn>
              <a:cxn ang="0">
                <a:pos x="312" y="528"/>
              </a:cxn>
            </a:cxnLst>
            <a:rect l="0" t="0" r="r" b="b"/>
            <a:pathLst>
              <a:path w="312" h="528">
                <a:moveTo>
                  <a:pt x="312" y="528"/>
                </a:moveTo>
                <a:lnTo>
                  <a:pt x="0" y="0"/>
                </a:lnTo>
                <a:lnTo>
                  <a:pt x="312" y="528"/>
                </a:lnTo>
                <a:close/>
              </a:path>
            </a:pathLst>
          </a:custGeom>
          <a:solidFill>
            <a:srgbClr val="BA86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0" name="Group 119"/>
          <p:cNvGrpSpPr/>
          <p:nvPr/>
        </p:nvGrpSpPr>
        <p:grpSpPr>
          <a:xfrm>
            <a:off x="7116272" y="2141463"/>
            <a:ext cx="3297304" cy="3688983"/>
            <a:chOff x="4981604" y="1606097"/>
            <a:chExt cx="2472978" cy="2766737"/>
          </a:xfrm>
          <a:solidFill>
            <a:srgbClr val="85C401"/>
          </a:solidFill>
        </p:grpSpPr>
        <p:sp>
          <p:nvSpPr>
            <p:cNvPr id="8277" name="Freeform 85"/>
            <p:cNvSpPr>
              <a:spLocks/>
            </p:cNvSpPr>
            <p:nvPr/>
          </p:nvSpPr>
          <p:spPr bwMode="auto">
            <a:xfrm>
              <a:off x="5112856" y="1606097"/>
              <a:ext cx="2341725" cy="2666733"/>
            </a:xfrm>
            <a:custGeom>
              <a:avLst/>
              <a:gdLst/>
              <a:ahLst/>
              <a:cxnLst>
                <a:cxn ang="0">
                  <a:pos x="469" y="0"/>
                </a:cxn>
                <a:cxn ang="0">
                  <a:pos x="0" y="137"/>
                </a:cxn>
                <a:cxn ang="0">
                  <a:pos x="707" y="1280"/>
                </a:cxn>
                <a:cxn ang="0">
                  <a:pos x="1124" y="1041"/>
                </a:cxn>
                <a:cxn ang="0">
                  <a:pos x="469" y="0"/>
                </a:cxn>
              </a:cxnLst>
              <a:rect l="0" t="0" r="r" b="b"/>
              <a:pathLst>
                <a:path w="1124" h="1280">
                  <a:moveTo>
                    <a:pt x="469" y="0"/>
                  </a:moveTo>
                  <a:lnTo>
                    <a:pt x="0" y="137"/>
                  </a:lnTo>
                  <a:lnTo>
                    <a:pt x="707" y="1280"/>
                  </a:lnTo>
                  <a:lnTo>
                    <a:pt x="1124" y="1041"/>
                  </a:lnTo>
                  <a:lnTo>
                    <a:pt x="469"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9" name="Freeform 87"/>
            <p:cNvSpPr>
              <a:spLocks/>
            </p:cNvSpPr>
            <p:nvPr/>
          </p:nvSpPr>
          <p:spPr bwMode="auto">
            <a:xfrm>
              <a:off x="4981604" y="1891522"/>
              <a:ext cx="1604206" cy="2481312"/>
            </a:xfrm>
            <a:custGeom>
              <a:avLst/>
              <a:gdLst/>
              <a:ahLst/>
              <a:cxnLst>
                <a:cxn ang="0">
                  <a:pos x="63" y="0"/>
                </a:cxn>
                <a:cxn ang="0">
                  <a:pos x="0" y="60"/>
                </a:cxn>
                <a:cxn ang="0">
                  <a:pos x="696" y="1191"/>
                </a:cxn>
                <a:cxn ang="0">
                  <a:pos x="770" y="1143"/>
                </a:cxn>
                <a:cxn ang="0">
                  <a:pos x="63" y="0"/>
                </a:cxn>
              </a:cxnLst>
              <a:rect l="0" t="0" r="r" b="b"/>
              <a:pathLst>
                <a:path w="770" h="1191">
                  <a:moveTo>
                    <a:pt x="63" y="0"/>
                  </a:moveTo>
                  <a:lnTo>
                    <a:pt x="0" y="60"/>
                  </a:lnTo>
                  <a:lnTo>
                    <a:pt x="696" y="1191"/>
                  </a:lnTo>
                  <a:lnTo>
                    <a:pt x="770" y="1143"/>
                  </a:lnTo>
                  <a:lnTo>
                    <a:pt x="63" y="0"/>
                  </a:lnTo>
                  <a:close/>
                </a:path>
              </a:pathLst>
            </a:custGeom>
            <a:solidFill>
              <a:srgbClr val="67A6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0" name="Freeform 88"/>
            <p:cNvSpPr>
              <a:spLocks/>
            </p:cNvSpPr>
            <p:nvPr/>
          </p:nvSpPr>
          <p:spPr bwMode="auto">
            <a:xfrm>
              <a:off x="6431639" y="3774902"/>
              <a:ext cx="1022943" cy="597932"/>
            </a:xfrm>
            <a:custGeom>
              <a:avLst/>
              <a:gdLst/>
              <a:ahLst/>
              <a:cxnLst>
                <a:cxn ang="0">
                  <a:pos x="74" y="239"/>
                </a:cxn>
                <a:cxn ang="0">
                  <a:pos x="0" y="287"/>
                </a:cxn>
                <a:cxn ang="0">
                  <a:pos x="424" y="45"/>
                </a:cxn>
                <a:cxn ang="0">
                  <a:pos x="491" y="0"/>
                </a:cxn>
                <a:cxn ang="0">
                  <a:pos x="74" y="239"/>
                </a:cxn>
              </a:cxnLst>
              <a:rect l="0" t="0" r="r" b="b"/>
              <a:pathLst>
                <a:path w="491" h="287">
                  <a:moveTo>
                    <a:pt x="74" y="239"/>
                  </a:moveTo>
                  <a:lnTo>
                    <a:pt x="0" y="287"/>
                  </a:lnTo>
                  <a:lnTo>
                    <a:pt x="424" y="45"/>
                  </a:lnTo>
                  <a:lnTo>
                    <a:pt x="491" y="0"/>
                  </a:lnTo>
                  <a:lnTo>
                    <a:pt x="74" y="23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86" name="Freeform 94"/>
          <p:cNvSpPr>
            <a:spLocks/>
          </p:cNvSpPr>
          <p:nvPr/>
        </p:nvSpPr>
        <p:spPr bwMode="auto">
          <a:xfrm>
            <a:off x="9430218" y="4083179"/>
            <a:ext cx="352788" cy="1261143"/>
          </a:xfrm>
          <a:custGeom>
            <a:avLst/>
            <a:gdLst/>
            <a:ahLst/>
            <a:cxnLst>
              <a:cxn ang="0">
                <a:pos x="127" y="454"/>
              </a:cxn>
              <a:cxn ang="0">
                <a:pos x="0" y="0"/>
              </a:cxn>
              <a:cxn ang="0">
                <a:pos x="127" y="454"/>
              </a:cxn>
            </a:cxnLst>
            <a:rect l="0" t="0" r="r" b="b"/>
            <a:pathLst>
              <a:path w="127" h="454">
                <a:moveTo>
                  <a:pt x="127" y="454"/>
                </a:moveTo>
                <a:lnTo>
                  <a:pt x="0" y="0"/>
                </a:lnTo>
                <a:lnTo>
                  <a:pt x="127" y="454"/>
                </a:lnTo>
                <a:close/>
              </a:path>
            </a:pathLst>
          </a:custGeom>
          <a:solidFill>
            <a:srgbClr val="FFF9F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9" name="Group 118"/>
          <p:cNvGrpSpPr/>
          <p:nvPr/>
        </p:nvGrpSpPr>
        <p:grpSpPr>
          <a:xfrm>
            <a:off x="8263521" y="1519226"/>
            <a:ext cx="2500064" cy="4113991"/>
            <a:chOff x="5842041" y="1139419"/>
            <a:chExt cx="1875048" cy="3085493"/>
          </a:xfrm>
          <a:solidFill>
            <a:srgbClr val="3EB8CD"/>
          </a:solidFill>
        </p:grpSpPr>
        <p:sp>
          <p:nvSpPr>
            <p:cNvPr id="8283" name="Freeform 91"/>
            <p:cNvSpPr>
              <a:spLocks/>
            </p:cNvSpPr>
            <p:nvPr/>
          </p:nvSpPr>
          <p:spPr bwMode="auto">
            <a:xfrm>
              <a:off x="5842041" y="1404009"/>
              <a:ext cx="1008358" cy="2820903"/>
            </a:xfrm>
            <a:custGeom>
              <a:avLst/>
              <a:gdLst/>
              <a:ahLst/>
              <a:cxnLst>
                <a:cxn ang="0">
                  <a:pos x="89" y="0"/>
                </a:cxn>
                <a:cxn ang="0">
                  <a:pos x="0" y="26"/>
                </a:cxn>
                <a:cxn ang="0">
                  <a:pos x="394" y="1354"/>
                </a:cxn>
                <a:cxn ang="0">
                  <a:pos x="484" y="1343"/>
                </a:cxn>
                <a:cxn ang="0">
                  <a:pos x="89" y="0"/>
                </a:cxn>
              </a:cxnLst>
              <a:rect l="0" t="0" r="r" b="b"/>
              <a:pathLst>
                <a:path w="484" h="1354">
                  <a:moveTo>
                    <a:pt x="89" y="0"/>
                  </a:moveTo>
                  <a:lnTo>
                    <a:pt x="0" y="26"/>
                  </a:lnTo>
                  <a:lnTo>
                    <a:pt x="394" y="1354"/>
                  </a:lnTo>
                  <a:lnTo>
                    <a:pt x="484" y="1343"/>
                  </a:lnTo>
                  <a:lnTo>
                    <a:pt x="89" y="0"/>
                  </a:lnTo>
                  <a:close/>
                </a:path>
              </a:pathLst>
            </a:custGeom>
            <a:solidFill>
              <a:srgbClr val="2AA4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4" name="Freeform 92"/>
            <p:cNvSpPr>
              <a:spLocks/>
            </p:cNvSpPr>
            <p:nvPr/>
          </p:nvSpPr>
          <p:spPr bwMode="auto">
            <a:xfrm>
              <a:off x="6027463" y="1139419"/>
              <a:ext cx="1689626" cy="3062576"/>
            </a:xfrm>
            <a:custGeom>
              <a:avLst/>
              <a:gdLst/>
              <a:ahLst/>
              <a:cxnLst>
                <a:cxn ang="0">
                  <a:pos x="454" y="0"/>
                </a:cxn>
                <a:cxn ang="0">
                  <a:pos x="0" y="127"/>
                </a:cxn>
                <a:cxn ang="0">
                  <a:pos x="395" y="1470"/>
                </a:cxn>
                <a:cxn ang="0">
                  <a:pos x="811" y="1232"/>
                </a:cxn>
                <a:cxn ang="0">
                  <a:pos x="454" y="0"/>
                </a:cxn>
              </a:cxnLst>
              <a:rect l="0" t="0" r="r" b="b"/>
              <a:pathLst>
                <a:path w="811" h="1470">
                  <a:moveTo>
                    <a:pt x="454" y="0"/>
                  </a:moveTo>
                  <a:lnTo>
                    <a:pt x="0" y="127"/>
                  </a:lnTo>
                  <a:lnTo>
                    <a:pt x="395" y="1470"/>
                  </a:lnTo>
                  <a:lnTo>
                    <a:pt x="811" y="1232"/>
                  </a:lnTo>
                  <a:lnTo>
                    <a:pt x="45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8" name="Group 117"/>
          <p:cNvGrpSpPr/>
          <p:nvPr/>
        </p:nvGrpSpPr>
        <p:grpSpPr>
          <a:xfrm>
            <a:off x="9741336" y="1397000"/>
            <a:ext cx="1705597" cy="4277885"/>
            <a:chOff x="6950402" y="1047750"/>
            <a:chExt cx="1279198" cy="3208414"/>
          </a:xfrm>
          <a:solidFill>
            <a:srgbClr val="FF2B2A"/>
          </a:solidFill>
        </p:grpSpPr>
        <p:sp>
          <p:nvSpPr>
            <p:cNvPr id="8248" name="Freeform 56"/>
            <p:cNvSpPr>
              <a:spLocks/>
            </p:cNvSpPr>
            <p:nvPr/>
          </p:nvSpPr>
          <p:spPr bwMode="auto">
            <a:xfrm>
              <a:off x="7144157" y="1964439"/>
              <a:ext cx="772936" cy="1306283"/>
            </a:xfrm>
            <a:custGeom>
              <a:avLst/>
              <a:gdLst/>
              <a:ahLst/>
              <a:cxnLst>
                <a:cxn ang="0">
                  <a:pos x="371" y="627"/>
                </a:cxn>
                <a:cxn ang="0">
                  <a:pos x="0" y="0"/>
                </a:cxn>
                <a:cxn ang="0">
                  <a:pos x="371" y="627"/>
                </a:cxn>
              </a:cxnLst>
              <a:rect l="0" t="0" r="r" b="b"/>
              <a:pathLst>
                <a:path w="371" h="627">
                  <a:moveTo>
                    <a:pt x="371" y="627"/>
                  </a:moveTo>
                  <a:lnTo>
                    <a:pt x="0" y="0"/>
                  </a:lnTo>
                  <a:lnTo>
                    <a:pt x="371" y="62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3" name="Freeform 61"/>
            <p:cNvSpPr>
              <a:spLocks/>
            </p:cNvSpPr>
            <p:nvPr/>
          </p:nvSpPr>
          <p:spPr bwMode="auto">
            <a:xfrm>
              <a:off x="7917092" y="2074859"/>
              <a:ext cx="312508" cy="1122945"/>
            </a:xfrm>
            <a:custGeom>
              <a:avLst/>
              <a:gdLst/>
              <a:ahLst/>
              <a:cxnLst>
                <a:cxn ang="0">
                  <a:pos x="150" y="539"/>
                </a:cxn>
                <a:cxn ang="0">
                  <a:pos x="0" y="0"/>
                </a:cxn>
                <a:cxn ang="0">
                  <a:pos x="150" y="539"/>
                </a:cxn>
              </a:cxnLst>
              <a:rect l="0" t="0" r="r" b="b"/>
              <a:pathLst>
                <a:path w="150" h="539">
                  <a:moveTo>
                    <a:pt x="150" y="539"/>
                  </a:moveTo>
                  <a:lnTo>
                    <a:pt x="0" y="0"/>
                  </a:lnTo>
                  <a:lnTo>
                    <a:pt x="150" y="53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8" name="Freeform 96"/>
            <p:cNvSpPr>
              <a:spLocks/>
            </p:cNvSpPr>
            <p:nvPr/>
          </p:nvSpPr>
          <p:spPr bwMode="auto">
            <a:xfrm>
              <a:off x="7158740" y="1070668"/>
              <a:ext cx="939607" cy="3185496"/>
            </a:xfrm>
            <a:custGeom>
              <a:avLst/>
              <a:gdLst/>
              <a:ahLst/>
              <a:cxnLst>
                <a:cxn ang="0">
                  <a:pos x="19" y="130"/>
                </a:cxn>
                <a:cxn ang="0">
                  <a:pos x="0" y="1529"/>
                </a:cxn>
                <a:cxn ang="0">
                  <a:pos x="406" y="1284"/>
                </a:cxn>
                <a:cxn ang="0">
                  <a:pos x="451" y="0"/>
                </a:cxn>
                <a:cxn ang="0">
                  <a:pos x="19" y="130"/>
                </a:cxn>
              </a:cxnLst>
              <a:rect l="0" t="0" r="r" b="b"/>
              <a:pathLst>
                <a:path w="451" h="1529">
                  <a:moveTo>
                    <a:pt x="19" y="130"/>
                  </a:moveTo>
                  <a:lnTo>
                    <a:pt x="0" y="1529"/>
                  </a:lnTo>
                  <a:lnTo>
                    <a:pt x="406" y="1284"/>
                  </a:lnTo>
                  <a:lnTo>
                    <a:pt x="451" y="0"/>
                  </a:lnTo>
                  <a:lnTo>
                    <a:pt x="19" y="1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0" name="Freeform 98"/>
            <p:cNvSpPr>
              <a:spLocks/>
            </p:cNvSpPr>
            <p:nvPr/>
          </p:nvSpPr>
          <p:spPr bwMode="auto">
            <a:xfrm>
              <a:off x="6981653" y="1047750"/>
              <a:ext cx="1116694" cy="293758"/>
            </a:xfrm>
            <a:custGeom>
              <a:avLst/>
              <a:gdLst/>
              <a:ahLst/>
              <a:cxnLst>
                <a:cxn ang="0">
                  <a:pos x="435" y="0"/>
                </a:cxn>
                <a:cxn ang="0">
                  <a:pos x="0" y="126"/>
                </a:cxn>
                <a:cxn ang="0">
                  <a:pos x="104" y="141"/>
                </a:cxn>
                <a:cxn ang="0">
                  <a:pos x="536" y="11"/>
                </a:cxn>
                <a:cxn ang="0">
                  <a:pos x="435" y="0"/>
                </a:cxn>
              </a:cxnLst>
              <a:rect l="0" t="0" r="r" b="b"/>
              <a:pathLst>
                <a:path w="536" h="141">
                  <a:moveTo>
                    <a:pt x="435" y="0"/>
                  </a:moveTo>
                  <a:lnTo>
                    <a:pt x="0" y="126"/>
                  </a:lnTo>
                  <a:lnTo>
                    <a:pt x="104" y="141"/>
                  </a:lnTo>
                  <a:lnTo>
                    <a:pt x="536" y="11"/>
                  </a:lnTo>
                  <a:lnTo>
                    <a:pt x="435" y="0"/>
                  </a:lnTo>
                  <a:close/>
                </a:path>
              </a:pathLst>
            </a:custGeom>
            <a:solidFill>
              <a:srgbClr val="EB171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1" name="Freeform 99"/>
            <p:cNvSpPr>
              <a:spLocks/>
            </p:cNvSpPr>
            <p:nvPr/>
          </p:nvSpPr>
          <p:spPr bwMode="auto">
            <a:xfrm>
              <a:off x="6950402" y="1310257"/>
              <a:ext cx="247923" cy="2945906"/>
            </a:xfrm>
            <a:custGeom>
              <a:avLst/>
              <a:gdLst/>
              <a:ahLst/>
              <a:cxnLst>
                <a:cxn ang="0">
                  <a:pos x="15" y="0"/>
                </a:cxn>
                <a:cxn ang="0">
                  <a:pos x="0" y="1388"/>
                </a:cxn>
                <a:cxn ang="0">
                  <a:pos x="100" y="1414"/>
                </a:cxn>
                <a:cxn ang="0">
                  <a:pos x="119" y="15"/>
                </a:cxn>
                <a:cxn ang="0">
                  <a:pos x="15" y="0"/>
                </a:cxn>
              </a:cxnLst>
              <a:rect l="0" t="0" r="r" b="b"/>
              <a:pathLst>
                <a:path w="119" h="1414">
                  <a:moveTo>
                    <a:pt x="15" y="0"/>
                  </a:moveTo>
                  <a:lnTo>
                    <a:pt x="0" y="1388"/>
                  </a:lnTo>
                  <a:lnTo>
                    <a:pt x="100" y="1414"/>
                  </a:lnTo>
                  <a:lnTo>
                    <a:pt x="119" y="15"/>
                  </a:lnTo>
                  <a:lnTo>
                    <a:pt x="15" y="0"/>
                  </a:lnTo>
                  <a:close/>
                </a:path>
              </a:pathLst>
            </a:custGeom>
            <a:solidFill>
              <a:srgbClr val="EB171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292" name="Freeform 100"/>
            <p:cNvSpPr>
              <a:spLocks/>
            </p:cNvSpPr>
            <p:nvPr/>
          </p:nvSpPr>
          <p:spPr bwMode="auto">
            <a:xfrm>
              <a:off x="6981653" y="1310257"/>
              <a:ext cx="216672" cy="31251"/>
            </a:xfrm>
            <a:custGeom>
              <a:avLst/>
              <a:gdLst/>
              <a:ahLst/>
              <a:cxnLst>
                <a:cxn ang="0">
                  <a:pos x="0" y="0"/>
                </a:cxn>
                <a:cxn ang="0">
                  <a:pos x="4" y="1"/>
                </a:cxn>
                <a:cxn ang="0">
                  <a:pos x="14" y="2"/>
                </a:cxn>
                <a:cxn ang="0">
                  <a:pos x="24" y="3"/>
                </a:cxn>
                <a:cxn ang="0">
                  <a:pos x="28" y="4"/>
                </a:cxn>
                <a:cxn ang="0">
                  <a:pos x="24" y="4"/>
                </a:cxn>
                <a:cxn ang="0">
                  <a:pos x="14" y="3"/>
                </a:cxn>
                <a:cxn ang="0">
                  <a:pos x="4" y="1"/>
                </a:cxn>
                <a:cxn ang="0">
                  <a:pos x="0" y="0"/>
                </a:cxn>
              </a:cxnLst>
              <a:rect l="0" t="0" r="r" b="b"/>
              <a:pathLst>
                <a:path w="28" h="4">
                  <a:moveTo>
                    <a:pt x="0" y="0"/>
                  </a:moveTo>
                  <a:cubicBezTo>
                    <a:pt x="0" y="0"/>
                    <a:pt x="2" y="0"/>
                    <a:pt x="4" y="1"/>
                  </a:cubicBezTo>
                  <a:cubicBezTo>
                    <a:pt x="7" y="1"/>
                    <a:pt x="11" y="1"/>
                    <a:pt x="14" y="2"/>
                  </a:cubicBezTo>
                  <a:cubicBezTo>
                    <a:pt x="18" y="2"/>
                    <a:pt x="21" y="3"/>
                    <a:pt x="24" y="3"/>
                  </a:cubicBezTo>
                  <a:cubicBezTo>
                    <a:pt x="26" y="4"/>
                    <a:pt x="28" y="4"/>
                    <a:pt x="28" y="4"/>
                  </a:cubicBezTo>
                  <a:cubicBezTo>
                    <a:pt x="28" y="4"/>
                    <a:pt x="26" y="4"/>
                    <a:pt x="24" y="4"/>
                  </a:cubicBezTo>
                  <a:cubicBezTo>
                    <a:pt x="21" y="3"/>
                    <a:pt x="18" y="3"/>
                    <a:pt x="14" y="3"/>
                  </a:cubicBezTo>
                  <a:cubicBezTo>
                    <a:pt x="10" y="2"/>
                    <a:pt x="7" y="2"/>
                    <a:pt x="4" y="1"/>
                  </a:cubicBezTo>
                  <a:cubicBezTo>
                    <a:pt x="2" y="1"/>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3" name="Freeform 101"/>
            <p:cNvSpPr>
              <a:spLocks/>
            </p:cNvSpPr>
            <p:nvPr/>
          </p:nvSpPr>
          <p:spPr bwMode="auto">
            <a:xfrm>
              <a:off x="7414997" y="3489477"/>
              <a:ext cx="2084" cy="510430"/>
            </a:xfrm>
            <a:custGeom>
              <a:avLst/>
              <a:gdLst/>
              <a:ahLst/>
              <a:cxnLst>
                <a:cxn ang="0">
                  <a:pos x="0" y="0"/>
                </a:cxn>
                <a:cxn ang="0">
                  <a:pos x="0" y="245"/>
                </a:cxn>
                <a:cxn ang="0">
                  <a:pos x="0" y="0"/>
                </a:cxn>
              </a:cxnLst>
              <a:rect l="0" t="0" r="r" b="b"/>
              <a:pathLst>
                <a:path h="245">
                  <a:moveTo>
                    <a:pt x="0" y="0"/>
                  </a:moveTo>
                  <a:lnTo>
                    <a:pt x="0" y="245"/>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341511" y="258228"/>
            <a:ext cx="5508978" cy="954108"/>
            <a:chOff x="3341511" y="258228"/>
            <a:chExt cx="5508978" cy="954108"/>
          </a:xfrm>
        </p:grpSpPr>
        <p:sp>
          <p:nvSpPr>
            <p:cNvPr id="61" name="TextBox 6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2" name="TextBox 6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6" name="Group 5"/>
          <p:cNvGrpSpPr/>
          <p:nvPr/>
        </p:nvGrpSpPr>
        <p:grpSpPr>
          <a:xfrm>
            <a:off x="725553" y="1653450"/>
            <a:ext cx="5060375" cy="786360"/>
            <a:chOff x="725553" y="1947912"/>
            <a:chExt cx="5060375" cy="786360"/>
          </a:xfrm>
        </p:grpSpPr>
        <p:sp>
          <p:nvSpPr>
            <p:cNvPr id="53" name="Freeform 167"/>
            <p:cNvSpPr>
              <a:spLocks noEditPoints="1"/>
            </p:cNvSpPr>
            <p:nvPr/>
          </p:nvSpPr>
          <p:spPr bwMode="auto">
            <a:xfrm>
              <a:off x="725553" y="2015540"/>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2B2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75" name="Group 74"/>
            <p:cNvGrpSpPr/>
            <p:nvPr/>
          </p:nvGrpSpPr>
          <p:grpSpPr>
            <a:xfrm>
              <a:off x="1249614" y="1947912"/>
              <a:ext cx="4536314" cy="786360"/>
              <a:chOff x="1270276" y="1152196"/>
              <a:chExt cx="3402236" cy="589770"/>
            </a:xfrm>
          </p:grpSpPr>
          <p:sp>
            <p:nvSpPr>
              <p:cNvPr id="76" name="Text Placeholder 3"/>
              <p:cNvSpPr txBox="1">
                <a:spLocks/>
              </p:cNvSpPr>
              <p:nvPr/>
            </p:nvSpPr>
            <p:spPr>
              <a:xfrm>
                <a:off x="1270276" y="1152196"/>
                <a:ext cx="1371600" cy="274320"/>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77" name="Text Placeholder 3"/>
              <p:cNvSpPr txBox="1">
                <a:spLocks/>
              </p:cNvSpPr>
              <p:nvPr/>
            </p:nvSpPr>
            <p:spPr>
              <a:xfrm>
                <a:off x="1270278" y="1418801"/>
                <a:ext cx="3402234"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grpSp>
      <p:grpSp>
        <p:nvGrpSpPr>
          <p:cNvPr id="79" name="Group 78"/>
          <p:cNvGrpSpPr/>
          <p:nvPr/>
        </p:nvGrpSpPr>
        <p:grpSpPr>
          <a:xfrm>
            <a:off x="725553" y="2639896"/>
            <a:ext cx="5060375" cy="830740"/>
            <a:chOff x="725553" y="1903532"/>
            <a:chExt cx="5060375" cy="830740"/>
          </a:xfrm>
        </p:grpSpPr>
        <p:sp>
          <p:nvSpPr>
            <p:cNvPr id="80" name="Freeform 167"/>
            <p:cNvSpPr>
              <a:spLocks noEditPoints="1"/>
            </p:cNvSpPr>
            <p:nvPr/>
          </p:nvSpPr>
          <p:spPr bwMode="auto">
            <a:xfrm>
              <a:off x="725553" y="2015540"/>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A80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81" name="Group 80"/>
            <p:cNvGrpSpPr/>
            <p:nvPr/>
          </p:nvGrpSpPr>
          <p:grpSpPr>
            <a:xfrm>
              <a:off x="1249614" y="1903532"/>
              <a:ext cx="4536314" cy="830740"/>
              <a:chOff x="1270276" y="1118911"/>
              <a:chExt cx="3402236" cy="623055"/>
            </a:xfrm>
          </p:grpSpPr>
          <p:sp>
            <p:nvSpPr>
              <p:cNvPr id="82" name="Text Placeholder 3"/>
              <p:cNvSpPr txBox="1">
                <a:spLocks/>
              </p:cNvSpPr>
              <p:nvPr/>
            </p:nvSpPr>
            <p:spPr>
              <a:xfrm>
                <a:off x="1270276" y="1118911"/>
                <a:ext cx="1371600" cy="274320"/>
              </a:xfrm>
              <a:prstGeom prst="rect">
                <a:avLst/>
              </a:prstGeom>
              <a:solidFill>
                <a:srgbClr val="FFA803"/>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83" name="Text Placeholder 3"/>
              <p:cNvSpPr txBox="1">
                <a:spLocks/>
              </p:cNvSpPr>
              <p:nvPr/>
            </p:nvSpPr>
            <p:spPr>
              <a:xfrm>
                <a:off x="1270278" y="1418801"/>
                <a:ext cx="3402234"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grpSp>
      <p:grpSp>
        <p:nvGrpSpPr>
          <p:cNvPr id="84" name="Group 83"/>
          <p:cNvGrpSpPr/>
          <p:nvPr/>
        </p:nvGrpSpPr>
        <p:grpSpPr>
          <a:xfrm>
            <a:off x="719754" y="3662424"/>
            <a:ext cx="5060375" cy="830740"/>
            <a:chOff x="725553" y="1903532"/>
            <a:chExt cx="5060375" cy="830740"/>
          </a:xfrm>
        </p:grpSpPr>
        <p:sp>
          <p:nvSpPr>
            <p:cNvPr id="85" name="Freeform 167"/>
            <p:cNvSpPr>
              <a:spLocks noEditPoints="1"/>
            </p:cNvSpPr>
            <p:nvPr/>
          </p:nvSpPr>
          <p:spPr bwMode="auto">
            <a:xfrm>
              <a:off x="725553" y="2015540"/>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5C40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86" name="Group 85"/>
            <p:cNvGrpSpPr/>
            <p:nvPr/>
          </p:nvGrpSpPr>
          <p:grpSpPr>
            <a:xfrm>
              <a:off x="1249614" y="1903532"/>
              <a:ext cx="4536314" cy="830740"/>
              <a:chOff x="1270276" y="1118911"/>
              <a:chExt cx="3402236" cy="623055"/>
            </a:xfrm>
          </p:grpSpPr>
          <p:sp>
            <p:nvSpPr>
              <p:cNvPr id="87" name="Text Placeholder 3"/>
              <p:cNvSpPr txBox="1">
                <a:spLocks/>
              </p:cNvSpPr>
              <p:nvPr/>
            </p:nvSpPr>
            <p:spPr>
              <a:xfrm>
                <a:off x="1270276" y="1118911"/>
                <a:ext cx="1371600" cy="274320"/>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88" name="Text Placeholder 3"/>
              <p:cNvSpPr txBox="1">
                <a:spLocks/>
              </p:cNvSpPr>
              <p:nvPr/>
            </p:nvSpPr>
            <p:spPr>
              <a:xfrm>
                <a:off x="1270278" y="1418801"/>
                <a:ext cx="3402234"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grpSp>
      <p:grpSp>
        <p:nvGrpSpPr>
          <p:cNvPr id="89" name="Group 88"/>
          <p:cNvGrpSpPr/>
          <p:nvPr/>
        </p:nvGrpSpPr>
        <p:grpSpPr>
          <a:xfrm>
            <a:off x="729904" y="4665308"/>
            <a:ext cx="5060375" cy="830740"/>
            <a:chOff x="725553" y="1903532"/>
            <a:chExt cx="5060375" cy="830740"/>
          </a:xfrm>
        </p:grpSpPr>
        <p:sp>
          <p:nvSpPr>
            <p:cNvPr id="90" name="Freeform 167"/>
            <p:cNvSpPr>
              <a:spLocks noEditPoints="1"/>
            </p:cNvSpPr>
            <p:nvPr/>
          </p:nvSpPr>
          <p:spPr bwMode="auto">
            <a:xfrm>
              <a:off x="725553" y="2015540"/>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EB8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1" name="Group 90"/>
            <p:cNvGrpSpPr/>
            <p:nvPr/>
          </p:nvGrpSpPr>
          <p:grpSpPr>
            <a:xfrm>
              <a:off x="1249614" y="1903532"/>
              <a:ext cx="4536314" cy="830740"/>
              <a:chOff x="1270276" y="1118911"/>
              <a:chExt cx="3402236" cy="623055"/>
            </a:xfrm>
          </p:grpSpPr>
          <p:sp>
            <p:nvSpPr>
              <p:cNvPr id="92" name="Text Placeholder 3"/>
              <p:cNvSpPr txBox="1">
                <a:spLocks/>
              </p:cNvSpPr>
              <p:nvPr/>
            </p:nvSpPr>
            <p:spPr>
              <a:xfrm>
                <a:off x="1270276" y="1118911"/>
                <a:ext cx="1371600" cy="274320"/>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93" name="Text Placeholder 3"/>
              <p:cNvSpPr txBox="1">
                <a:spLocks/>
              </p:cNvSpPr>
              <p:nvPr/>
            </p:nvSpPr>
            <p:spPr>
              <a:xfrm>
                <a:off x="1270278" y="1418801"/>
                <a:ext cx="3402234"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grpSp>
      <p:grpSp>
        <p:nvGrpSpPr>
          <p:cNvPr id="94" name="Group 93"/>
          <p:cNvGrpSpPr/>
          <p:nvPr/>
        </p:nvGrpSpPr>
        <p:grpSpPr>
          <a:xfrm>
            <a:off x="719754" y="5695218"/>
            <a:ext cx="5060375" cy="830740"/>
            <a:chOff x="725553" y="1903532"/>
            <a:chExt cx="5060375" cy="830740"/>
          </a:xfrm>
        </p:grpSpPr>
        <p:sp>
          <p:nvSpPr>
            <p:cNvPr id="95" name="Freeform 167"/>
            <p:cNvSpPr>
              <a:spLocks noEditPoints="1"/>
            </p:cNvSpPr>
            <p:nvPr/>
          </p:nvSpPr>
          <p:spPr bwMode="auto">
            <a:xfrm>
              <a:off x="725553" y="2015540"/>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1AA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6" name="Group 95"/>
            <p:cNvGrpSpPr/>
            <p:nvPr/>
          </p:nvGrpSpPr>
          <p:grpSpPr>
            <a:xfrm>
              <a:off x="1249614" y="1903532"/>
              <a:ext cx="4536314" cy="830740"/>
              <a:chOff x="1270276" y="1118911"/>
              <a:chExt cx="3402236" cy="623055"/>
            </a:xfrm>
          </p:grpSpPr>
          <p:sp>
            <p:nvSpPr>
              <p:cNvPr id="97" name="Text Placeholder 3"/>
              <p:cNvSpPr txBox="1">
                <a:spLocks/>
              </p:cNvSpPr>
              <p:nvPr/>
            </p:nvSpPr>
            <p:spPr>
              <a:xfrm>
                <a:off x="1270276" y="1118911"/>
                <a:ext cx="1371600" cy="274320"/>
              </a:xfrm>
              <a:prstGeom prst="rect">
                <a:avLst/>
              </a:prstGeom>
              <a:solidFill>
                <a:srgbClr val="01AA8D"/>
              </a:solidFill>
              <a:ln w="6350">
                <a:solidFill>
                  <a:schemeClr val="bg1"/>
                </a:solidFill>
              </a:ln>
              <a:effectLst>
                <a:outerShdw blurRad="50800" dist="38100" dir="2700000" algn="tl" rotWithShape="0">
                  <a:prstClr val="black">
                    <a:alpha val="40000"/>
                  </a:prstClr>
                </a:outerShdw>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1"/>
                    </a:solidFill>
                    <a:latin typeface="Candara" panose="020E0502030303020204" pitchFamily="34" charset="0"/>
                  </a:rPr>
                  <a:t>Lorem ipsum</a:t>
                </a:r>
              </a:p>
            </p:txBody>
          </p:sp>
          <p:sp>
            <p:nvSpPr>
              <p:cNvPr id="98" name="Text Placeholder 3"/>
              <p:cNvSpPr txBox="1">
                <a:spLocks/>
              </p:cNvSpPr>
              <p:nvPr/>
            </p:nvSpPr>
            <p:spPr>
              <a:xfrm>
                <a:off x="1270278" y="1418801"/>
                <a:ext cx="3402234" cy="32316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gr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08303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123"/>
                                        </p:tgtEl>
                                        <p:attrNameLst>
                                          <p:attrName>style.visibility</p:attrName>
                                        </p:attrNameLst>
                                      </p:cBhvr>
                                      <p:to>
                                        <p:strVal val="visible"/>
                                      </p:to>
                                    </p:set>
                                    <p:anim calcmode="lin" valueType="num">
                                      <p:cBhvr>
                                        <p:cTn id="11" dur="500" fill="hold"/>
                                        <p:tgtEl>
                                          <p:spTgt spid="123"/>
                                        </p:tgtEl>
                                        <p:attrNameLst>
                                          <p:attrName>ppt_w</p:attrName>
                                        </p:attrNameLst>
                                      </p:cBhvr>
                                      <p:tavLst>
                                        <p:tav tm="0">
                                          <p:val>
                                            <p:fltVal val="0"/>
                                          </p:val>
                                        </p:tav>
                                        <p:tav tm="100000">
                                          <p:val>
                                            <p:strVal val="#ppt_w"/>
                                          </p:val>
                                        </p:tav>
                                      </p:tavLst>
                                    </p:anim>
                                    <p:anim calcmode="lin" valueType="num">
                                      <p:cBhvr>
                                        <p:cTn id="12" dur="500" fill="hold"/>
                                        <p:tgtEl>
                                          <p:spTgt spid="123"/>
                                        </p:tgtEl>
                                        <p:attrNameLst>
                                          <p:attrName>ppt_h</p:attrName>
                                        </p:attrNameLst>
                                      </p:cBhvr>
                                      <p:tavLst>
                                        <p:tav tm="0">
                                          <p:val>
                                            <p:fltVal val="0"/>
                                          </p:val>
                                        </p:tav>
                                        <p:tav tm="100000">
                                          <p:val>
                                            <p:strVal val="#ppt_h"/>
                                          </p:val>
                                        </p:tav>
                                      </p:tavLst>
                                    </p:anim>
                                    <p:animEffect transition="in" filter="fade">
                                      <p:cBhvr>
                                        <p:cTn id="13" dur="500"/>
                                        <p:tgtEl>
                                          <p:spTgt spid="123"/>
                                        </p:tgtEl>
                                      </p:cBhvr>
                                    </p:animEffect>
                                    <p:anim calcmode="lin" valueType="num">
                                      <p:cBhvr>
                                        <p:cTn id="14" dur="500" fill="hold"/>
                                        <p:tgtEl>
                                          <p:spTgt spid="123"/>
                                        </p:tgtEl>
                                        <p:attrNameLst>
                                          <p:attrName>ppt_x</p:attrName>
                                        </p:attrNameLst>
                                      </p:cBhvr>
                                      <p:tavLst>
                                        <p:tav tm="0">
                                          <p:val>
                                            <p:fltVal val="0.5"/>
                                          </p:val>
                                        </p:tav>
                                        <p:tav tm="100000">
                                          <p:val>
                                            <p:strVal val="#ppt_x"/>
                                          </p:val>
                                        </p:tav>
                                      </p:tavLst>
                                    </p:anim>
                                    <p:anim calcmode="lin" valueType="num">
                                      <p:cBhvr>
                                        <p:cTn id="15" dur="500" fill="hold"/>
                                        <p:tgtEl>
                                          <p:spTgt spid="12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anim calcmode="lin" valueType="num">
                                      <p:cBhvr>
                                        <p:cTn id="22" dur="500" fill="hold"/>
                                        <p:tgtEl>
                                          <p:spTgt spid="6"/>
                                        </p:tgtEl>
                                        <p:attrNameLst>
                                          <p:attrName>ppt_x</p:attrName>
                                        </p:attrNameLst>
                                      </p:cBhvr>
                                      <p:tavLst>
                                        <p:tav tm="0">
                                          <p:val>
                                            <p:fltVal val="0.5"/>
                                          </p:val>
                                        </p:tav>
                                        <p:tav tm="100000">
                                          <p:val>
                                            <p:strVal val="#ppt_x"/>
                                          </p:val>
                                        </p:tav>
                                      </p:tavLst>
                                    </p:anim>
                                    <p:anim calcmode="lin" valueType="num">
                                      <p:cBhvr>
                                        <p:cTn id="23" dur="500" fill="hold"/>
                                        <p:tgtEl>
                                          <p:spTgt spid="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nodeType="after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p:cTn id="27" dur="500" fill="hold"/>
                                        <p:tgtEl>
                                          <p:spTgt spid="121"/>
                                        </p:tgtEl>
                                        <p:attrNameLst>
                                          <p:attrName>ppt_w</p:attrName>
                                        </p:attrNameLst>
                                      </p:cBhvr>
                                      <p:tavLst>
                                        <p:tav tm="0">
                                          <p:val>
                                            <p:fltVal val="0"/>
                                          </p:val>
                                        </p:tav>
                                        <p:tav tm="100000">
                                          <p:val>
                                            <p:strVal val="#ppt_w"/>
                                          </p:val>
                                        </p:tav>
                                      </p:tavLst>
                                    </p:anim>
                                    <p:anim calcmode="lin" valueType="num">
                                      <p:cBhvr>
                                        <p:cTn id="28" dur="500" fill="hold"/>
                                        <p:tgtEl>
                                          <p:spTgt spid="121"/>
                                        </p:tgtEl>
                                        <p:attrNameLst>
                                          <p:attrName>ppt_h</p:attrName>
                                        </p:attrNameLst>
                                      </p:cBhvr>
                                      <p:tavLst>
                                        <p:tav tm="0">
                                          <p:val>
                                            <p:fltVal val="0"/>
                                          </p:val>
                                        </p:tav>
                                        <p:tav tm="100000">
                                          <p:val>
                                            <p:strVal val="#ppt_h"/>
                                          </p:val>
                                        </p:tav>
                                      </p:tavLst>
                                    </p:anim>
                                    <p:animEffect transition="in" filter="fade">
                                      <p:cBhvr>
                                        <p:cTn id="29" dur="500"/>
                                        <p:tgtEl>
                                          <p:spTgt spid="121"/>
                                        </p:tgtEl>
                                      </p:cBhvr>
                                    </p:animEffect>
                                    <p:anim calcmode="lin" valueType="num">
                                      <p:cBhvr>
                                        <p:cTn id="30" dur="500" fill="hold"/>
                                        <p:tgtEl>
                                          <p:spTgt spid="121"/>
                                        </p:tgtEl>
                                        <p:attrNameLst>
                                          <p:attrName>ppt_x</p:attrName>
                                        </p:attrNameLst>
                                      </p:cBhvr>
                                      <p:tavLst>
                                        <p:tav tm="0">
                                          <p:val>
                                            <p:fltVal val="0.5"/>
                                          </p:val>
                                        </p:tav>
                                        <p:tav tm="100000">
                                          <p:val>
                                            <p:strVal val="#ppt_x"/>
                                          </p:val>
                                        </p:tav>
                                      </p:tavLst>
                                    </p:anim>
                                    <p:anim calcmode="lin" valueType="num">
                                      <p:cBhvr>
                                        <p:cTn id="31" dur="500" fill="hold"/>
                                        <p:tgtEl>
                                          <p:spTgt spid="121"/>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nodeType="afterEffect">
                                  <p:stCondLst>
                                    <p:cond delay="0"/>
                                  </p:stCondLst>
                                  <p:childTnLst>
                                    <p:set>
                                      <p:cBhvr>
                                        <p:cTn id="34" dur="1" fill="hold">
                                          <p:stCondLst>
                                            <p:cond delay="0"/>
                                          </p:stCondLst>
                                        </p:cTn>
                                        <p:tgtEl>
                                          <p:spTgt spid="79"/>
                                        </p:tgtEl>
                                        <p:attrNameLst>
                                          <p:attrName>style.visibility</p:attrName>
                                        </p:attrNameLst>
                                      </p:cBhvr>
                                      <p:to>
                                        <p:strVal val="visible"/>
                                      </p:to>
                                    </p:set>
                                    <p:anim calcmode="lin" valueType="num">
                                      <p:cBhvr>
                                        <p:cTn id="35" dur="500" fill="hold"/>
                                        <p:tgtEl>
                                          <p:spTgt spid="79"/>
                                        </p:tgtEl>
                                        <p:attrNameLst>
                                          <p:attrName>ppt_w</p:attrName>
                                        </p:attrNameLst>
                                      </p:cBhvr>
                                      <p:tavLst>
                                        <p:tav tm="0">
                                          <p:val>
                                            <p:fltVal val="0"/>
                                          </p:val>
                                        </p:tav>
                                        <p:tav tm="100000">
                                          <p:val>
                                            <p:strVal val="#ppt_w"/>
                                          </p:val>
                                        </p:tav>
                                      </p:tavLst>
                                    </p:anim>
                                    <p:anim calcmode="lin" valueType="num">
                                      <p:cBhvr>
                                        <p:cTn id="36" dur="500" fill="hold"/>
                                        <p:tgtEl>
                                          <p:spTgt spid="79"/>
                                        </p:tgtEl>
                                        <p:attrNameLst>
                                          <p:attrName>ppt_h</p:attrName>
                                        </p:attrNameLst>
                                      </p:cBhvr>
                                      <p:tavLst>
                                        <p:tav tm="0">
                                          <p:val>
                                            <p:fltVal val="0"/>
                                          </p:val>
                                        </p:tav>
                                        <p:tav tm="100000">
                                          <p:val>
                                            <p:strVal val="#ppt_h"/>
                                          </p:val>
                                        </p:tav>
                                      </p:tavLst>
                                    </p:anim>
                                    <p:animEffect transition="in" filter="fade">
                                      <p:cBhvr>
                                        <p:cTn id="37" dur="500"/>
                                        <p:tgtEl>
                                          <p:spTgt spid="79"/>
                                        </p:tgtEl>
                                      </p:cBhvr>
                                    </p:animEffect>
                                    <p:anim calcmode="lin" valueType="num">
                                      <p:cBhvr>
                                        <p:cTn id="38" dur="500" fill="hold"/>
                                        <p:tgtEl>
                                          <p:spTgt spid="79"/>
                                        </p:tgtEl>
                                        <p:attrNameLst>
                                          <p:attrName>ppt_x</p:attrName>
                                        </p:attrNameLst>
                                      </p:cBhvr>
                                      <p:tavLst>
                                        <p:tav tm="0">
                                          <p:val>
                                            <p:fltVal val="0.5"/>
                                          </p:val>
                                        </p:tav>
                                        <p:tav tm="100000">
                                          <p:val>
                                            <p:strVal val="#ppt_x"/>
                                          </p:val>
                                        </p:tav>
                                      </p:tavLst>
                                    </p:anim>
                                    <p:anim calcmode="lin" valueType="num">
                                      <p:cBhvr>
                                        <p:cTn id="39" dur="500" fill="hold"/>
                                        <p:tgtEl>
                                          <p:spTgt spid="79"/>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nodeType="afterEffect">
                                  <p:stCondLst>
                                    <p:cond delay="0"/>
                                  </p:stCondLst>
                                  <p:childTnLst>
                                    <p:set>
                                      <p:cBhvr>
                                        <p:cTn id="42" dur="1" fill="hold">
                                          <p:stCondLst>
                                            <p:cond delay="0"/>
                                          </p:stCondLst>
                                        </p:cTn>
                                        <p:tgtEl>
                                          <p:spTgt spid="120"/>
                                        </p:tgtEl>
                                        <p:attrNameLst>
                                          <p:attrName>style.visibility</p:attrName>
                                        </p:attrNameLst>
                                      </p:cBhvr>
                                      <p:to>
                                        <p:strVal val="visible"/>
                                      </p:to>
                                    </p:set>
                                    <p:anim calcmode="lin" valueType="num">
                                      <p:cBhvr>
                                        <p:cTn id="43" dur="500" fill="hold"/>
                                        <p:tgtEl>
                                          <p:spTgt spid="120"/>
                                        </p:tgtEl>
                                        <p:attrNameLst>
                                          <p:attrName>ppt_w</p:attrName>
                                        </p:attrNameLst>
                                      </p:cBhvr>
                                      <p:tavLst>
                                        <p:tav tm="0">
                                          <p:val>
                                            <p:fltVal val="0"/>
                                          </p:val>
                                        </p:tav>
                                        <p:tav tm="100000">
                                          <p:val>
                                            <p:strVal val="#ppt_w"/>
                                          </p:val>
                                        </p:tav>
                                      </p:tavLst>
                                    </p:anim>
                                    <p:anim calcmode="lin" valueType="num">
                                      <p:cBhvr>
                                        <p:cTn id="44" dur="500" fill="hold"/>
                                        <p:tgtEl>
                                          <p:spTgt spid="120"/>
                                        </p:tgtEl>
                                        <p:attrNameLst>
                                          <p:attrName>ppt_h</p:attrName>
                                        </p:attrNameLst>
                                      </p:cBhvr>
                                      <p:tavLst>
                                        <p:tav tm="0">
                                          <p:val>
                                            <p:fltVal val="0"/>
                                          </p:val>
                                        </p:tav>
                                        <p:tav tm="100000">
                                          <p:val>
                                            <p:strVal val="#ppt_h"/>
                                          </p:val>
                                        </p:tav>
                                      </p:tavLst>
                                    </p:anim>
                                    <p:animEffect transition="in" filter="fade">
                                      <p:cBhvr>
                                        <p:cTn id="45" dur="500"/>
                                        <p:tgtEl>
                                          <p:spTgt spid="120"/>
                                        </p:tgtEl>
                                      </p:cBhvr>
                                    </p:animEffect>
                                    <p:anim calcmode="lin" valueType="num">
                                      <p:cBhvr>
                                        <p:cTn id="46" dur="500" fill="hold"/>
                                        <p:tgtEl>
                                          <p:spTgt spid="120"/>
                                        </p:tgtEl>
                                        <p:attrNameLst>
                                          <p:attrName>ppt_x</p:attrName>
                                        </p:attrNameLst>
                                      </p:cBhvr>
                                      <p:tavLst>
                                        <p:tav tm="0">
                                          <p:val>
                                            <p:fltVal val="0.5"/>
                                          </p:val>
                                        </p:tav>
                                        <p:tav tm="100000">
                                          <p:val>
                                            <p:strVal val="#ppt_x"/>
                                          </p:val>
                                        </p:tav>
                                      </p:tavLst>
                                    </p:anim>
                                    <p:anim calcmode="lin" valueType="num">
                                      <p:cBhvr>
                                        <p:cTn id="47" dur="500" fill="hold"/>
                                        <p:tgtEl>
                                          <p:spTgt spid="120"/>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528" fill="hold" nodeType="afterEffect">
                                  <p:stCondLst>
                                    <p:cond delay="0"/>
                                  </p:stCondLst>
                                  <p:childTnLst>
                                    <p:set>
                                      <p:cBhvr>
                                        <p:cTn id="50" dur="1" fill="hold">
                                          <p:stCondLst>
                                            <p:cond delay="0"/>
                                          </p:stCondLst>
                                        </p:cTn>
                                        <p:tgtEl>
                                          <p:spTgt spid="84"/>
                                        </p:tgtEl>
                                        <p:attrNameLst>
                                          <p:attrName>style.visibility</p:attrName>
                                        </p:attrNameLst>
                                      </p:cBhvr>
                                      <p:to>
                                        <p:strVal val="visible"/>
                                      </p:to>
                                    </p:set>
                                    <p:anim calcmode="lin" valueType="num">
                                      <p:cBhvr>
                                        <p:cTn id="51" dur="500" fill="hold"/>
                                        <p:tgtEl>
                                          <p:spTgt spid="84"/>
                                        </p:tgtEl>
                                        <p:attrNameLst>
                                          <p:attrName>ppt_w</p:attrName>
                                        </p:attrNameLst>
                                      </p:cBhvr>
                                      <p:tavLst>
                                        <p:tav tm="0">
                                          <p:val>
                                            <p:fltVal val="0"/>
                                          </p:val>
                                        </p:tav>
                                        <p:tav tm="100000">
                                          <p:val>
                                            <p:strVal val="#ppt_w"/>
                                          </p:val>
                                        </p:tav>
                                      </p:tavLst>
                                    </p:anim>
                                    <p:anim calcmode="lin" valueType="num">
                                      <p:cBhvr>
                                        <p:cTn id="52" dur="500" fill="hold"/>
                                        <p:tgtEl>
                                          <p:spTgt spid="84"/>
                                        </p:tgtEl>
                                        <p:attrNameLst>
                                          <p:attrName>ppt_h</p:attrName>
                                        </p:attrNameLst>
                                      </p:cBhvr>
                                      <p:tavLst>
                                        <p:tav tm="0">
                                          <p:val>
                                            <p:fltVal val="0"/>
                                          </p:val>
                                        </p:tav>
                                        <p:tav tm="100000">
                                          <p:val>
                                            <p:strVal val="#ppt_h"/>
                                          </p:val>
                                        </p:tav>
                                      </p:tavLst>
                                    </p:anim>
                                    <p:animEffect transition="in" filter="fade">
                                      <p:cBhvr>
                                        <p:cTn id="53" dur="500"/>
                                        <p:tgtEl>
                                          <p:spTgt spid="84"/>
                                        </p:tgtEl>
                                      </p:cBhvr>
                                    </p:animEffect>
                                    <p:anim calcmode="lin" valueType="num">
                                      <p:cBhvr>
                                        <p:cTn id="54" dur="500" fill="hold"/>
                                        <p:tgtEl>
                                          <p:spTgt spid="84"/>
                                        </p:tgtEl>
                                        <p:attrNameLst>
                                          <p:attrName>ppt_x</p:attrName>
                                        </p:attrNameLst>
                                      </p:cBhvr>
                                      <p:tavLst>
                                        <p:tav tm="0">
                                          <p:val>
                                            <p:fltVal val="0.5"/>
                                          </p:val>
                                        </p:tav>
                                        <p:tav tm="100000">
                                          <p:val>
                                            <p:strVal val="#ppt_x"/>
                                          </p:val>
                                        </p:tav>
                                      </p:tavLst>
                                    </p:anim>
                                    <p:anim calcmode="lin" valueType="num">
                                      <p:cBhvr>
                                        <p:cTn id="55" dur="500" fill="hold"/>
                                        <p:tgtEl>
                                          <p:spTgt spid="84"/>
                                        </p:tgtEl>
                                        <p:attrNameLst>
                                          <p:attrName>ppt_y</p:attrName>
                                        </p:attrNameLst>
                                      </p:cBhvr>
                                      <p:tavLst>
                                        <p:tav tm="0">
                                          <p:val>
                                            <p:fltVal val="0.5"/>
                                          </p:val>
                                        </p:tav>
                                        <p:tav tm="100000">
                                          <p:val>
                                            <p:strVal val="#ppt_y"/>
                                          </p:val>
                                        </p:tav>
                                      </p:tavLst>
                                    </p:anim>
                                  </p:childTnLst>
                                </p:cTn>
                              </p:par>
                            </p:childTnLst>
                          </p:cTn>
                        </p:par>
                        <p:par>
                          <p:cTn id="56" fill="hold">
                            <p:stCondLst>
                              <p:cond delay="3750"/>
                            </p:stCondLst>
                            <p:childTnLst>
                              <p:par>
                                <p:cTn id="57" presetID="53" presetClass="entr" presetSubtype="528" fill="hold" nodeType="afterEffect">
                                  <p:stCondLst>
                                    <p:cond delay="0"/>
                                  </p:stCondLst>
                                  <p:childTnLst>
                                    <p:set>
                                      <p:cBhvr>
                                        <p:cTn id="58" dur="1" fill="hold">
                                          <p:stCondLst>
                                            <p:cond delay="0"/>
                                          </p:stCondLst>
                                        </p:cTn>
                                        <p:tgtEl>
                                          <p:spTgt spid="119"/>
                                        </p:tgtEl>
                                        <p:attrNameLst>
                                          <p:attrName>style.visibility</p:attrName>
                                        </p:attrNameLst>
                                      </p:cBhvr>
                                      <p:to>
                                        <p:strVal val="visible"/>
                                      </p:to>
                                    </p:set>
                                    <p:anim calcmode="lin" valueType="num">
                                      <p:cBhvr>
                                        <p:cTn id="59" dur="500" fill="hold"/>
                                        <p:tgtEl>
                                          <p:spTgt spid="119"/>
                                        </p:tgtEl>
                                        <p:attrNameLst>
                                          <p:attrName>ppt_w</p:attrName>
                                        </p:attrNameLst>
                                      </p:cBhvr>
                                      <p:tavLst>
                                        <p:tav tm="0">
                                          <p:val>
                                            <p:fltVal val="0"/>
                                          </p:val>
                                        </p:tav>
                                        <p:tav tm="100000">
                                          <p:val>
                                            <p:strVal val="#ppt_w"/>
                                          </p:val>
                                        </p:tav>
                                      </p:tavLst>
                                    </p:anim>
                                    <p:anim calcmode="lin" valueType="num">
                                      <p:cBhvr>
                                        <p:cTn id="60" dur="500" fill="hold"/>
                                        <p:tgtEl>
                                          <p:spTgt spid="119"/>
                                        </p:tgtEl>
                                        <p:attrNameLst>
                                          <p:attrName>ppt_h</p:attrName>
                                        </p:attrNameLst>
                                      </p:cBhvr>
                                      <p:tavLst>
                                        <p:tav tm="0">
                                          <p:val>
                                            <p:fltVal val="0"/>
                                          </p:val>
                                        </p:tav>
                                        <p:tav tm="100000">
                                          <p:val>
                                            <p:strVal val="#ppt_h"/>
                                          </p:val>
                                        </p:tav>
                                      </p:tavLst>
                                    </p:anim>
                                    <p:animEffect transition="in" filter="fade">
                                      <p:cBhvr>
                                        <p:cTn id="61" dur="500"/>
                                        <p:tgtEl>
                                          <p:spTgt spid="119"/>
                                        </p:tgtEl>
                                      </p:cBhvr>
                                    </p:animEffect>
                                    <p:anim calcmode="lin" valueType="num">
                                      <p:cBhvr>
                                        <p:cTn id="62" dur="500" fill="hold"/>
                                        <p:tgtEl>
                                          <p:spTgt spid="119"/>
                                        </p:tgtEl>
                                        <p:attrNameLst>
                                          <p:attrName>ppt_x</p:attrName>
                                        </p:attrNameLst>
                                      </p:cBhvr>
                                      <p:tavLst>
                                        <p:tav tm="0">
                                          <p:val>
                                            <p:fltVal val="0.5"/>
                                          </p:val>
                                        </p:tav>
                                        <p:tav tm="100000">
                                          <p:val>
                                            <p:strVal val="#ppt_x"/>
                                          </p:val>
                                        </p:tav>
                                      </p:tavLst>
                                    </p:anim>
                                    <p:anim calcmode="lin" valueType="num">
                                      <p:cBhvr>
                                        <p:cTn id="63" dur="500" fill="hold"/>
                                        <p:tgtEl>
                                          <p:spTgt spid="119"/>
                                        </p:tgtEl>
                                        <p:attrNameLst>
                                          <p:attrName>ppt_y</p:attrName>
                                        </p:attrNameLst>
                                      </p:cBhvr>
                                      <p:tavLst>
                                        <p:tav tm="0">
                                          <p:val>
                                            <p:fltVal val="0.5"/>
                                          </p:val>
                                        </p:tav>
                                        <p:tav tm="100000">
                                          <p:val>
                                            <p:strVal val="#ppt_y"/>
                                          </p:val>
                                        </p:tav>
                                      </p:tavLst>
                                    </p:anim>
                                  </p:childTnLst>
                                </p:cTn>
                              </p:par>
                            </p:childTnLst>
                          </p:cTn>
                        </p:par>
                        <p:par>
                          <p:cTn id="64" fill="hold">
                            <p:stCondLst>
                              <p:cond delay="4250"/>
                            </p:stCondLst>
                            <p:childTnLst>
                              <p:par>
                                <p:cTn id="65" presetID="53" presetClass="entr" presetSubtype="528" fill="hold" nodeType="afterEffect">
                                  <p:stCondLst>
                                    <p:cond delay="0"/>
                                  </p:stCondLst>
                                  <p:childTnLst>
                                    <p:set>
                                      <p:cBhvr>
                                        <p:cTn id="66" dur="1" fill="hold">
                                          <p:stCondLst>
                                            <p:cond delay="0"/>
                                          </p:stCondLst>
                                        </p:cTn>
                                        <p:tgtEl>
                                          <p:spTgt spid="89"/>
                                        </p:tgtEl>
                                        <p:attrNameLst>
                                          <p:attrName>style.visibility</p:attrName>
                                        </p:attrNameLst>
                                      </p:cBhvr>
                                      <p:to>
                                        <p:strVal val="visible"/>
                                      </p:to>
                                    </p:set>
                                    <p:anim calcmode="lin" valueType="num">
                                      <p:cBhvr>
                                        <p:cTn id="67" dur="500" fill="hold"/>
                                        <p:tgtEl>
                                          <p:spTgt spid="89"/>
                                        </p:tgtEl>
                                        <p:attrNameLst>
                                          <p:attrName>ppt_w</p:attrName>
                                        </p:attrNameLst>
                                      </p:cBhvr>
                                      <p:tavLst>
                                        <p:tav tm="0">
                                          <p:val>
                                            <p:fltVal val="0"/>
                                          </p:val>
                                        </p:tav>
                                        <p:tav tm="100000">
                                          <p:val>
                                            <p:strVal val="#ppt_w"/>
                                          </p:val>
                                        </p:tav>
                                      </p:tavLst>
                                    </p:anim>
                                    <p:anim calcmode="lin" valueType="num">
                                      <p:cBhvr>
                                        <p:cTn id="68" dur="500" fill="hold"/>
                                        <p:tgtEl>
                                          <p:spTgt spid="89"/>
                                        </p:tgtEl>
                                        <p:attrNameLst>
                                          <p:attrName>ppt_h</p:attrName>
                                        </p:attrNameLst>
                                      </p:cBhvr>
                                      <p:tavLst>
                                        <p:tav tm="0">
                                          <p:val>
                                            <p:fltVal val="0"/>
                                          </p:val>
                                        </p:tav>
                                        <p:tav tm="100000">
                                          <p:val>
                                            <p:strVal val="#ppt_h"/>
                                          </p:val>
                                        </p:tav>
                                      </p:tavLst>
                                    </p:anim>
                                    <p:animEffect transition="in" filter="fade">
                                      <p:cBhvr>
                                        <p:cTn id="69" dur="500"/>
                                        <p:tgtEl>
                                          <p:spTgt spid="89"/>
                                        </p:tgtEl>
                                      </p:cBhvr>
                                    </p:animEffect>
                                    <p:anim calcmode="lin" valueType="num">
                                      <p:cBhvr>
                                        <p:cTn id="70" dur="500" fill="hold"/>
                                        <p:tgtEl>
                                          <p:spTgt spid="89"/>
                                        </p:tgtEl>
                                        <p:attrNameLst>
                                          <p:attrName>ppt_x</p:attrName>
                                        </p:attrNameLst>
                                      </p:cBhvr>
                                      <p:tavLst>
                                        <p:tav tm="0">
                                          <p:val>
                                            <p:fltVal val="0.5"/>
                                          </p:val>
                                        </p:tav>
                                        <p:tav tm="100000">
                                          <p:val>
                                            <p:strVal val="#ppt_x"/>
                                          </p:val>
                                        </p:tav>
                                      </p:tavLst>
                                    </p:anim>
                                    <p:anim calcmode="lin" valueType="num">
                                      <p:cBhvr>
                                        <p:cTn id="71" dur="500" fill="hold"/>
                                        <p:tgtEl>
                                          <p:spTgt spid="89"/>
                                        </p:tgtEl>
                                        <p:attrNameLst>
                                          <p:attrName>ppt_y</p:attrName>
                                        </p:attrNameLst>
                                      </p:cBhvr>
                                      <p:tavLst>
                                        <p:tav tm="0">
                                          <p:val>
                                            <p:fltVal val="0.5"/>
                                          </p:val>
                                        </p:tav>
                                        <p:tav tm="100000">
                                          <p:val>
                                            <p:strVal val="#ppt_y"/>
                                          </p:val>
                                        </p:tav>
                                      </p:tavLst>
                                    </p:anim>
                                  </p:childTnLst>
                                </p:cTn>
                              </p:par>
                            </p:childTnLst>
                          </p:cTn>
                        </p:par>
                        <p:par>
                          <p:cTn id="72" fill="hold">
                            <p:stCondLst>
                              <p:cond delay="4750"/>
                            </p:stCondLst>
                            <p:childTnLst>
                              <p:par>
                                <p:cTn id="73" presetID="53" presetClass="entr" presetSubtype="528" fill="hold" nodeType="afterEffect">
                                  <p:stCondLst>
                                    <p:cond delay="0"/>
                                  </p:stCondLst>
                                  <p:childTnLst>
                                    <p:set>
                                      <p:cBhvr>
                                        <p:cTn id="74" dur="1" fill="hold">
                                          <p:stCondLst>
                                            <p:cond delay="0"/>
                                          </p:stCondLst>
                                        </p:cTn>
                                        <p:tgtEl>
                                          <p:spTgt spid="118"/>
                                        </p:tgtEl>
                                        <p:attrNameLst>
                                          <p:attrName>style.visibility</p:attrName>
                                        </p:attrNameLst>
                                      </p:cBhvr>
                                      <p:to>
                                        <p:strVal val="visible"/>
                                      </p:to>
                                    </p:set>
                                    <p:anim calcmode="lin" valueType="num">
                                      <p:cBhvr>
                                        <p:cTn id="75" dur="500" fill="hold"/>
                                        <p:tgtEl>
                                          <p:spTgt spid="118"/>
                                        </p:tgtEl>
                                        <p:attrNameLst>
                                          <p:attrName>ppt_w</p:attrName>
                                        </p:attrNameLst>
                                      </p:cBhvr>
                                      <p:tavLst>
                                        <p:tav tm="0">
                                          <p:val>
                                            <p:fltVal val="0"/>
                                          </p:val>
                                        </p:tav>
                                        <p:tav tm="100000">
                                          <p:val>
                                            <p:strVal val="#ppt_w"/>
                                          </p:val>
                                        </p:tav>
                                      </p:tavLst>
                                    </p:anim>
                                    <p:anim calcmode="lin" valueType="num">
                                      <p:cBhvr>
                                        <p:cTn id="76" dur="500" fill="hold"/>
                                        <p:tgtEl>
                                          <p:spTgt spid="118"/>
                                        </p:tgtEl>
                                        <p:attrNameLst>
                                          <p:attrName>ppt_h</p:attrName>
                                        </p:attrNameLst>
                                      </p:cBhvr>
                                      <p:tavLst>
                                        <p:tav tm="0">
                                          <p:val>
                                            <p:fltVal val="0"/>
                                          </p:val>
                                        </p:tav>
                                        <p:tav tm="100000">
                                          <p:val>
                                            <p:strVal val="#ppt_h"/>
                                          </p:val>
                                        </p:tav>
                                      </p:tavLst>
                                    </p:anim>
                                    <p:animEffect transition="in" filter="fade">
                                      <p:cBhvr>
                                        <p:cTn id="77" dur="500"/>
                                        <p:tgtEl>
                                          <p:spTgt spid="118"/>
                                        </p:tgtEl>
                                      </p:cBhvr>
                                    </p:animEffect>
                                    <p:anim calcmode="lin" valueType="num">
                                      <p:cBhvr>
                                        <p:cTn id="78" dur="500" fill="hold"/>
                                        <p:tgtEl>
                                          <p:spTgt spid="118"/>
                                        </p:tgtEl>
                                        <p:attrNameLst>
                                          <p:attrName>ppt_x</p:attrName>
                                        </p:attrNameLst>
                                      </p:cBhvr>
                                      <p:tavLst>
                                        <p:tav tm="0">
                                          <p:val>
                                            <p:fltVal val="0.5"/>
                                          </p:val>
                                        </p:tav>
                                        <p:tav tm="100000">
                                          <p:val>
                                            <p:strVal val="#ppt_x"/>
                                          </p:val>
                                        </p:tav>
                                      </p:tavLst>
                                    </p:anim>
                                    <p:anim calcmode="lin" valueType="num">
                                      <p:cBhvr>
                                        <p:cTn id="79" dur="500" fill="hold"/>
                                        <p:tgtEl>
                                          <p:spTgt spid="118"/>
                                        </p:tgtEl>
                                        <p:attrNameLst>
                                          <p:attrName>ppt_y</p:attrName>
                                        </p:attrNameLst>
                                      </p:cBhvr>
                                      <p:tavLst>
                                        <p:tav tm="0">
                                          <p:val>
                                            <p:fltVal val="0.5"/>
                                          </p:val>
                                        </p:tav>
                                        <p:tav tm="100000">
                                          <p:val>
                                            <p:strVal val="#ppt_y"/>
                                          </p:val>
                                        </p:tav>
                                      </p:tavLst>
                                    </p:anim>
                                  </p:childTnLst>
                                </p:cTn>
                              </p:par>
                            </p:childTnLst>
                          </p:cTn>
                        </p:par>
                        <p:par>
                          <p:cTn id="80" fill="hold">
                            <p:stCondLst>
                              <p:cond delay="5250"/>
                            </p:stCondLst>
                            <p:childTnLst>
                              <p:par>
                                <p:cTn id="81" presetID="53" presetClass="entr" presetSubtype="528" fill="hold"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anim calcmode="lin" valueType="num">
                                      <p:cBhvr>
                                        <p:cTn id="86" dur="500" fill="hold"/>
                                        <p:tgtEl>
                                          <p:spTgt spid="94"/>
                                        </p:tgtEl>
                                        <p:attrNameLst>
                                          <p:attrName>ppt_x</p:attrName>
                                        </p:attrNameLst>
                                      </p:cBhvr>
                                      <p:tavLst>
                                        <p:tav tm="0">
                                          <p:val>
                                            <p:fltVal val="0.5"/>
                                          </p:val>
                                        </p:tav>
                                        <p:tav tm="100000">
                                          <p:val>
                                            <p:strVal val="#ppt_x"/>
                                          </p:val>
                                        </p:tav>
                                      </p:tavLst>
                                    </p:anim>
                                    <p:anim calcmode="lin" valueType="num">
                                      <p:cBhvr>
                                        <p:cTn id="87" dur="500" fill="hold"/>
                                        <p:tgtEl>
                                          <p:spTgt spid="9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1219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cp:revision>
  <dcterms:created xsi:type="dcterms:W3CDTF">2016-09-28T22:08:47Z</dcterms:created>
  <dcterms:modified xsi:type="dcterms:W3CDTF">2016-09-29T22:37:35Z</dcterms:modified>
</cp:coreProperties>
</file>