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1635593" y="2152756"/>
            <a:ext cx="1228392" cy="1236101"/>
          </a:xfrm>
          <a:prstGeom prst="ellipse">
            <a:avLst/>
          </a:prstGeom>
          <a:solidFill>
            <a:srgbClr val="FF2B2A"/>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7" name="Freeform 5"/>
          <p:cNvSpPr>
            <a:spLocks/>
          </p:cNvSpPr>
          <p:nvPr/>
        </p:nvSpPr>
        <p:spPr bwMode="auto">
          <a:xfrm>
            <a:off x="2040796" y="2760421"/>
            <a:ext cx="417985" cy="1274776"/>
          </a:xfrm>
          <a:custGeom>
            <a:avLst/>
            <a:gdLst>
              <a:gd name="T0" fmla="*/ 230 w 522"/>
              <a:gd name="T1" fmla="*/ 0 h 1592"/>
              <a:gd name="T2" fmla="*/ 300 w 522"/>
              <a:gd name="T3" fmla="*/ 0 h 1592"/>
              <a:gd name="T4" fmla="*/ 300 w 522"/>
              <a:gd name="T5" fmla="*/ 236 h 1592"/>
              <a:gd name="T6" fmla="*/ 516 w 522"/>
              <a:gd name="T7" fmla="*/ 112 h 1592"/>
              <a:gd name="T8" fmla="*/ 516 w 522"/>
              <a:gd name="T9" fmla="*/ 186 h 1592"/>
              <a:gd name="T10" fmla="*/ 300 w 522"/>
              <a:gd name="T11" fmla="*/ 311 h 1592"/>
              <a:gd name="T12" fmla="*/ 300 w 522"/>
              <a:gd name="T13" fmla="*/ 410 h 1592"/>
              <a:gd name="T14" fmla="*/ 522 w 522"/>
              <a:gd name="T15" fmla="*/ 292 h 1592"/>
              <a:gd name="T16" fmla="*/ 522 w 522"/>
              <a:gd name="T17" fmla="*/ 361 h 1592"/>
              <a:gd name="T18" fmla="*/ 300 w 522"/>
              <a:gd name="T19" fmla="*/ 485 h 1592"/>
              <a:gd name="T20" fmla="*/ 300 w 522"/>
              <a:gd name="T21" fmla="*/ 1592 h 1592"/>
              <a:gd name="T22" fmla="*/ 230 w 522"/>
              <a:gd name="T23" fmla="*/ 1592 h 1592"/>
              <a:gd name="T24" fmla="*/ 230 w 522"/>
              <a:gd name="T25" fmla="*/ 404 h 1592"/>
              <a:gd name="T26" fmla="*/ 0 w 522"/>
              <a:gd name="T27" fmla="*/ 280 h 1592"/>
              <a:gd name="T28" fmla="*/ 0 w 522"/>
              <a:gd name="T29" fmla="*/ 205 h 1592"/>
              <a:gd name="T30" fmla="*/ 230 w 522"/>
              <a:gd name="T31" fmla="*/ 330 h 1592"/>
              <a:gd name="T32" fmla="*/ 230 w 522"/>
              <a:gd name="T33" fmla="*/ 0 h 1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2" h="1592">
                <a:moveTo>
                  <a:pt x="230" y="0"/>
                </a:moveTo>
                <a:lnTo>
                  <a:pt x="300" y="0"/>
                </a:lnTo>
                <a:lnTo>
                  <a:pt x="300" y="236"/>
                </a:lnTo>
                <a:lnTo>
                  <a:pt x="516" y="112"/>
                </a:lnTo>
                <a:lnTo>
                  <a:pt x="516" y="186"/>
                </a:lnTo>
                <a:lnTo>
                  <a:pt x="300" y="311"/>
                </a:lnTo>
                <a:lnTo>
                  <a:pt x="300" y="410"/>
                </a:lnTo>
                <a:lnTo>
                  <a:pt x="522" y="292"/>
                </a:lnTo>
                <a:lnTo>
                  <a:pt x="522" y="361"/>
                </a:lnTo>
                <a:lnTo>
                  <a:pt x="300" y="485"/>
                </a:lnTo>
                <a:lnTo>
                  <a:pt x="300" y="1592"/>
                </a:lnTo>
                <a:lnTo>
                  <a:pt x="230" y="1592"/>
                </a:lnTo>
                <a:lnTo>
                  <a:pt x="230" y="404"/>
                </a:lnTo>
                <a:lnTo>
                  <a:pt x="0" y="280"/>
                </a:lnTo>
                <a:lnTo>
                  <a:pt x="0" y="205"/>
                </a:lnTo>
                <a:lnTo>
                  <a:pt x="230" y="330"/>
                </a:lnTo>
                <a:lnTo>
                  <a:pt x="230" y="0"/>
                </a:lnTo>
                <a:close/>
              </a:path>
            </a:pathLst>
          </a:custGeom>
          <a:solidFill>
            <a:schemeClr val="bg1">
              <a:lumMod val="85000"/>
            </a:schemeClr>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Oval 24"/>
          <p:cNvSpPr/>
          <p:nvPr/>
        </p:nvSpPr>
        <p:spPr>
          <a:xfrm>
            <a:off x="4363035" y="2564580"/>
            <a:ext cx="712467" cy="716939"/>
          </a:xfrm>
          <a:prstGeom prst="ellipse">
            <a:avLst/>
          </a:prstGeom>
          <a:solidFill>
            <a:srgbClr val="FFA803"/>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26" name="Freeform 5"/>
          <p:cNvSpPr>
            <a:spLocks/>
          </p:cNvSpPr>
          <p:nvPr/>
        </p:nvSpPr>
        <p:spPr bwMode="auto">
          <a:xfrm>
            <a:off x="4510275" y="2760421"/>
            <a:ext cx="417986" cy="1274776"/>
          </a:xfrm>
          <a:custGeom>
            <a:avLst/>
            <a:gdLst>
              <a:gd name="T0" fmla="*/ 230 w 522"/>
              <a:gd name="T1" fmla="*/ 0 h 1592"/>
              <a:gd name="T2" fmla="*/ 300 w 522"/>
              <a:gd name="T3" fmla="*/ 0 h 1592"/>
              <a:gd name="T4" fmla="*/ 300 w 522"/>
              <a:gd name="T5" fmla="*/ 236 h 1592"/>
              <a:gd name="T6" fmla="*/ 516 w 522"/>
              <a:gd name="T7" fmla="*/ 112 h 1592"/>
              <a:gd name="T8" fmla="*/ 516 w 522"/>
              <a:gd name="T9" fmla="*/ 186 h 1592"/>
              <a:gd name="T10" fmla="*/ 300 w 522"/>
              <a:gd name="T11" fmla="*/ 311 h 1592"/>
              <a:gd name="T12" fmla="*/ 300 w 522"/>
              <a:gd name="T13" fmla="*/ 410 h 1592"/>
              <a:gd name="T14" fmla="*/ 522 w 522"/>
              <a:gd name="T15" fmla="*/ 292 h 1592"/>
              <a:gd name="T16" fmla="*/ 522 w 522"/>
              <a:gd name="T17" fmla="*/ 361 h 1592"/>
              <a:gd name="T18" fmla="*/ 300 w 522"/>
              <a:gd name="T19" fmla="*/ 485 h 1592"/>
              <a:gd name="T20" fmla="*/ 300 w 522"/>
              <a:gd name="T21" fmla="*/ 1592 h 1592"/>
              <a:gd name="T22" fmla="*/ 230 w 522"/>
              <a:gd name="T23" fmla="*/ 1592 h 1592"/>
              <a:gd name="T24" fmla="*/ 230 w 522"/>
              <a:gd name="T25" fmla="*/ 404 h 1592"/>
              <a:gd name="T26" fmla="*/ 0 w 522"/>
              <a:gd name="T27" fmla="*/ 280 h 1592"/>
              <a:gd name="T28" fmla="*/ 0 w 522"/>
              <a:gd name="T29" fmla="*/ 205 h 1592"/>
              <a:gd name="T30" fmla="*/ 230 w 522"/>
              <a:gd name="T31" fmla="*/ 330 h 1592"/>
              <a:gd name="T32" fmla="*/ 230 w 522"/>
              <a:gd name="T33" fmla="*/ 0 h 1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2" h="1592">
                <a:moveTo>
                  <a:pt x="230" y="0"/>
                </a:moveTo>
                <a:lnTo>
                  <a:pt x="300" y="0"/>
                </a:lnTo>
                <a:lnTo>
                  <a:pt x="300" y="236"/>
                </a:lnTo>
                <a:lnTo>
                  <a:pt x="516" y="112"/>
                </a:lnTo>
                <a:lnTo>
                  <a:pt x="516" y="186"/>
                </a:lnTo>
                <a:lnTo>
                  <a:pt x="300" y="311"/>
                </a:lnTo>
                <a:lnTo>
                  <a:pt x="300" y="410"/>
                </a:lnTo>
                <a:lnTo>
                  <a:pt x="522" y="292"/>
                </a:lnTo>
                <a:lnTo>
                  <a:pt x="522" y="361"/>
                </a:lnTo>
                <a:lnTo>
                  <a:pt x="300" y="485"/>
                </a:lnTo>
                <a:lnTo>
                  <a:pt x="300" y="1592"/>
                </a:lnTo>
                <a:lnTo>
                  <a:pt x="230" y="1592"/>
                </a:lnTo>
                <a:lnTo>
                  <a:pt x="230" y="404"/>
                </a:lnTo>
                <a:lnTo>
                  <a:pt x="0" y="280"/>
                </a:lnTo>
                <a:lnTo>
                  <a:pt x="0" y="205"/>
                </a:lnTo>
                <a:lnTo>
                  <a:pt x="230" y="330"/>
                </a:lnTo>
                <a:lnTo>
                  <a:pt x="230" y="0"/>
                </a:lnTo>
                <a:close/>
              </a:path>
            </a:pathLst>
          </a:custGeom>
          <a:solidFill>
            <a:schemeClr val="bg1">
              <a:lumMod val="85000"/>
            </a:schemeClr>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Oval 28"/>
          <p:cNvSpPr/>
          <p:nvPr/>
        </p:nvSpPr>
        <p:spPr>
          <a:xfrm>
            <a:off x="6487325" y="1757519"/>
            <a:ext cx="1621164" cy="1631339"/>
          </a:xfrm>
          <a:prstGeom prst="ellipse">
            <a:avLst/>
          </a:prstGeom>
          <a:solidFill>
            <a:srgbClr val="85C401"/>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dirty="0">
              <a:solidFill>
                <a:schemeClr val="bg1"/>
              </a:solidFill>
            </a:endParaRPr>
          </a:p>
        </p:txBody>
      </p:sp>
      <p:sp>
        <p:nvSpPr>
          <p:cNvPr id="30" name="Freeform 5"/>
          <p:cNvSpPr>
            <a:spLocks/>
          </p:cNvSpPr>
          <p:nvPr/>
        </p:nvSpPr>
        <p:spPr bwMode="auto">
          <a:xfrm>
            <a:off x="7088913" y="2760422"/>
            <a:ext cx="417985" cy="1274776"/>
          </a:xfrm>
          <a:custGeom>
            <a:avLst/>
            <a:gdLst>
              <a:gd name="T0" fmla="*/ 230 w 522"/>
              <a:gd name="T1" fmla="*/ 0 h 1592"/>
              <a:gd name="T2" fmla="*/ 300 w 522"/>
              <a:gd name="T3" fmla="*/ 0 h 1592"/>
              <a:gd name="T4" fmla="*/ 300 w 522"/>
              <a:gd name="T5" fmla="*/ 236 h 1592"/>
              <a:gd name="T6" fmla="*/ 516 w 522"/>
              <a:gd name="T7" fmla="*/ 112 h 1592"/>
              <a:gd name="T8" fmla="*/ 516 w 522"/>
              <a:gd name="T9" fmla="*/ 186 h 1592"/>
              <a:gd name="T10" fmla="*/ 300 w 522"/>
              <a:gd name="T11" fmla="*/ 311 h 1592"/>
              <a:gd name="T12" fmla="*/ 300 w 522"/>
              <a:gd name="T13" fmla="*/ 410 h 1592"/>
              <a:gd name="T14" fmla="*/ 522 w 522"/>
              <a:gd name="T15" fmla="*/ 292 h 1592"/>
              <a:gd name="T16" fmla="*/ 522 w 522"/>
              <a:gd name="T17" fmla="*/ 361 h 1592"/>
              <a:gd name="T18" fmla="*/ 300 w 522"/>
              <a:gd name="T19" fmla="*/ 485 h 1592"/>
              <a:gd name="T20" fmla="*/ 300 w 522"/>
              <a:gd name="T21" fmla="*/ 1592 h 1592"/>
              <a:gd name="T22" fmla="*/ 230 w 522"/>
              <a:gd name="T23" fmla="*/ 1592 h 1592"/>
              <a:gd name="T24" fmla="*/ 230 w 522"/>
              <a:gd name="T25" fmla="*/ 404 h 1592"/>
              <a:gd name="T26" fmla="*/ 0 w 522"/>
              <a:gd name="T27" fmla="*/ 280 h 1592"/>
              <a:gd name="T28" fmla="*/ 0 w 522"/>
              <a:gd name="T29" fmla="*/ 205 h 1592"/>
              <a:gd name="T30" fmla="*/ 230 w 522"/>
              <a:gd name="T31" fmla="*/ 330 h 1592"/>
              <a:gd name="T32" fmla="*/ 230 w 522"/>
              <a:gd name="T33" fmla="*/ 0 h 1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2" h="1592">
                <a:moveTo>
                  <a:pt x="230" y="0"/>
                </a:moveTo>
                <a:lnTo>
                  <a:pt x="300" y="0"/>
                </a:lnTo>
                <a:lnTo>
                  <a:pt x="300" y="236"/>
                </a:lnTo>
                <a:lnTo>
                  <a:pt x="516" y="112"/>
                </a:lnTo>
                <a:lnTo>
                  <a:pt x="516" y="186"/>
                </a:lnTo>
                <a:lnTo>
                  <a:pt x="300" y="311"/>
                </a:lnTo>
                <a:lnTo>
                  <a:pt x="300" y="410"/>
                </a:lnTo>
                <a:lnTo>
                  <a:pt x="522" y="292"/>
                </a:lnTo>
                <a:lnTo>
                  <a:pt x="522" y="361"/>
                </a:lnTo>
                <a:lnTo>
                  <a:pt x="300" y="485"/>
                </a:lnTo>
                <a:lnTo>
                  <a:pt x="300" y="1592"/>
                </a:lnTo>
                <a:lnTo>
                  <a:pt x="230" y="1592"/>
                </a:lnTo>
                <a:lnTo>
                  <a:pt x="230" y="404"/>
                </a:lnTo>
                <a:lnTo>
                  <a:pt x="0" y="280"/>
                </a:lnTo>
                <a:lnTo>
                  <a:pt x="0" y="205"/>
                </a:lnTo>
                <a:lnTo>
                  <a:pt x="230" y="330"/>
                </a:lnTo>
                <a:lnTo>
                  <a:pt x="230" y="0"/>
                </a:lnTo>
                <a:close/>
              </a:path>
            </a:pathLst>
          </a:custGeom>
          <a:solidFill>
            <a:schemeClr val="bg1">
              <a:lumMod val="85000"/>
            </a:schemeClr>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Oval 32"/>
          <p:cNvSpPr/>
          <p:nvPr/>
        </p:nvSpPr>
        <p:spPr>
          <a:xfrm>
            <a:off x="9234492" y="2048168"/>
            <a:ext cx="1332328" cy="1340689"/>
          </a:xfrm>
          <a:prstGeom prst="ellipse">
            <a:avLst/>
          </a:prstGeom>
          <a:solidFill>
            <a:srgbClr val="3EB8CD"/>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34" name="Freeform 5"/>
          <p:cNvSpPr>
            <a:spLocks/>
          </p:cNvSpPr>
          <p:nvPr/>
        </p:nvSpPr>
        <p:spPr bwMode="auto">
          <a:xfrm>
            <a:off x="9691663" y="2760421"/>
            <a:ext cx="417985" cy="1274776"/>
          </a:xfrm>
          <a:custGeom>
            <a:avLst/>
            <a:gdLst>
              <a:gd name="T0" fmla="*/ 230 w 522"/>
              <a:gd name="T1" fmla="*/ 0 h 1592"/>
              <a:gd name="T2" fmla="*/ 300 w 522"/>
              <a:gd name="T3" fmla="*/ 0 h 1592"/>
              <a:gd name="T4" fmla="*/ 300 w 522"/>
              <a:gd name="T5" fmla="*/ 236 h 1592"/>
              <a:gd name="T6" fmla="*/ 516 w 522"/>
              <a:gd name="T7" fmla="*/ 112 h 1592"/>
              <a:gd name="T8" fmla="*/ 516 w 522"/>
              <a:gd name="T9" fmla="*/ 186 h 1592"/>
              <a:gd name="T10" fmla="*/ 300 w 522"/>
              <a:gd name="T11" fmla="*/ 311 h 1592"/>
              <a:gd name="T12" fmla="*/ 300 w 522"/>
              <a:gd name="T13" fmla="*/ 410 h 1592"/>
              <a:gd name="T14" fmla="*/ 522 w 522"/>
              <a:gd name="T15" fmla="*/ 292 h 1592"/>
              <a:gd name="T16" fmla="*/ 522 w 522"/>
              <a:gd name="T17" fmla="*/ 361 h 1592"/>
              <a:gd name="T18" fmla="*/ 300 w 522"/>
              <a:gd name="T19" fmla="*/ 485 h 1592"/>
              <a:gd name="T20" fmla="*/ 300 w 522"/>
              <a:gd name="T21" fmla="*/ 1592 h 1592"/>
              <a:gd name="T22" fmla="*/ 230 w 522"/>
              <a:gd name="T23" fmla="*/ 1592 h 1592"/>
              <a:gd name="T24" fmla="*/ 230 w 522"/>
              <a:gd name="T25" fmla="*/ 404 h 1592"/>
              <a:gd name="T26" fmla="*/ 0 w 522"/>
              <a:gd name="T27" fmla="*/ 280 h 1592"/>
              <a:gd name="T28" fmla="*/ 0 w 522"/>
              <a:gd name="T29" fmla="*/ 205 h 1592"/>
              <a:gd name="T30" fmla="*/ 230 w 522"/>
              <a:gd name="T31" fmla="*/ 330 h 1592"/>
              <a:gd name="T32" fmla="*/ 230 w 522"/>
              <a:gd name="T33" fmla="*/ 0 h 1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2" h="1592">
                <a:moveTo>
                  <a:pt x="230" y="0"/>
                </a:moveTo>
                <a:lnTo>
                  <a:pt x="300" y="0"/>
                </a:lnTo>
                <a:lnTo>
                  <a:pt x="300" y="236"/>
                </a:lnTo>
                <a:lnTo>
                  <a:pt x="516" y="112"/>
                </a:lnTo>
                <a:lnTo>
                  <a:pt x="516" y="186"/>
                </a:lnTo>
                <a:lnTo>
                  <a:pt x="300" y="311"/>
                </a:lnTo>
                <a:lnTo>
                  <a:pt x="300" y="410"/>
                </a:lnTo>
                <a:lnTo>
                  <a:pt x="522" y="292"/>
                </a:lnTo>
                <a:lnTo>
                  <a:pt x="522" y="361"/>
                </a:lnTo>
                <a:lnTo>
                  <a:pt x="300" y="485"/>
                </a:lnTo>
                <a:lnTo>
                  <a:pt x="300" y="1592"/>
                </a:lnTo>
                <a:lnTo>
                  <a:pt x="230" y="1592"/>
                </a:lnTo>
                <a:lnTo>
                  <a:pt x="230" y="404"/>
                </a:lnTo>
                <a:lnTo>
                  <a:pt x="0" y="280"/>
                </a:lnTo>
                <a:lnTo>
                  <a:pt x="0" y="205"/>
                </a:lnTo>
                <a:lnTo>
                  <a:pt x="230" y="330"/>
                </a:lnTo>
                <a:lnTo>
                  <a:pt x="230" y="0"/>
                </a:lnTo>
                <a:close/>
              </a:path>
            </a:pathLst>
          </a:custGeom>
          <a:solidFill>
            <a:schemeClr val="bg1">
              <a:lumMod val="85000"/>
            </a:schemeClr>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28" name="Group 27"/>
          <p:cNvGrpSpPr/>
          <p:nvPr/>
        </p:nvGrpSpPr>
        <p:grpSpPr>
          <a:xfrm>
            <a:off x="1106788" y="4249617"/>
            <a:ext cx="2286000" cy="1963407"/>
            <a:chOff x="1864853" y="3074566"/>
            <a:chExt cx="5483158" cy="1473918"/>
          </a:xfrm>
        </p:grpSpPr>
        <p:sp>
          <p:nvSpPr>
            <p:cNvPr id="31" name="Text Box 10"/>
            <p:cNvSpPr txBox="1">
              <a:spLocks noChangeArrowheads="1"/>
            </p:cNvSpPr>
            <p:nvPr/>
          </p:nvSpPr>
          <p:spPr bwMode="auto">
            <a:xfrm>
              <a:off x="1864853" y="3370149"/>
              <a:ext cx="5483158" cy="1178335"/>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2" name="Rectangle 31"/>
            <p:cNvSpPr/>
            <p:nvPr/>
          </p:nvSpPr>
          <p:spPr>
            <a:xfrm>
              <a:off x="2413169" y="3074566"/>
              <a:ext cx="4386526" cy="274574"/>
            </a:xfrm>
            <a:prstGeom prst="rect">
              <a:avLst/>
            </a:prstGeom>
            <a:solidFill>
              <a:srgbClr val="FF2B2A"/>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36" name="Group 35"/>
          <p:cNvGrpSpPr/>
          <p:nvPr/>
        </p:nvGrpSpPr>
        <p:grpSpPr>
          <a:xfrm>
            <a:off x="3341511" y="258228"/>
            <a:ext cx="5508978" cy="954108"/>
            <a:chOff x="3341511" y="258228"/>
            <a:chExt cx="5508978" cy="954108"/>
          </a:xfrm>
        </p:grpSpPr>
        <p:sp>
          <p:nvSpPr>
            <p:cNvPr id="37" name="TextBox 3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8" name="TextBox 3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grpSp>
        <p:nvGrpSpPr>
          <p:cNvPr id="40" name="Group 39"/>
          <p:cNvGrpSpPr/>
          <p:nvPr/>
        </p:nvGrpSpPr>
        <p:grpSpPr>
          <a:xfrm>
            <a:off x="3576268" y="4249617"/>
            <a:ext cx="2286000" cy="1963407"/>
            <a:chOff x="1864853" y="3074566"/>
            <a:chExt cx="5483158" cy="1473918"/>
          </a:xfrm>
        </p:grpSpPr>
        <p:sp>
          <p:nvSpPr>
            <p:cNvPr id="41" name="Text Box 10"/>
            <p:cNvSpPr txBox="1">
              <a:spLocks noChangeArrowheads="1"/>
            </p:cNvSpPr>
            <p:nvPr/>
          </p:nvSpPr>
          <p:spPr bwMode="auto">
            <a:xfrm>
              <a:off x="1864853" y="3370149"/>
              <a:ext cx="5483158" cy="1178335"/>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Rectangle 41"/>
            <p:cNvSpPr/>
            <p:nvPr/>
          </p:nvSpPr>
          <p:spPr>
            <a:xfrm>
              <a:off x="2413169" y="3074566"/>
              <a:ext cx="4386526" cy="274574"/>
            </a:xfrm>
            <a:prstGeom prst="rect">
              <a:avLst/>
            </a:prstGeom>
            <a:solidFill>
              <a:srgbClr val="FFA803"/>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3" name="Group 42"/>
          <p:cNvGrpSpPr/>
          <p:nvPr/>
        </p:nvGrpSpPr>
        <p:grpSpPr>
          <a:xfrm>
            <a:off x="6154905" y="4249617"/>
            <a:ext cx="2286000" cy="1963407"/>
            <a:chOff x="1864853" y="3074566"/>
            <a:chExt cx="5483158" cy="1473918"/>
          </a:xfrm>
        </p:grpSpPr>
        <p:sp>
          <p:nvSpPr>
            <p:cNvPr id="44" name="Text Box 10"/>
            <p:cNvSpPr txBox="1">
              <a:spLocks noChangeArrowheads="1"/>
            </p:cNvSpPr>
            <p:nvPr/>
          </p:nvSpPr>
          <p:spPr bwMode="auto">
            <a:xfrm>
              <a:off x="1864853" y="3370149"/>
              <a:ext cx="5483158" cy="1178335"/>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5" name="Rectangle 44"/>
            <p:cNvSpPr/>
            <p:nvPr/>
          </p:nvSpPr>
          <p:spPr>
            <a:xfrm>
              <a:off x="2413169" y="3074566"/>
              <a:ext cx="4386526" cy="274574"/>
            </a:xfrm>
            <a:prstGeom prst="rect">
              <a:avLst/>
            </a:prstGeom>
            <a:solidFill>
              <a:srgbClr val="85C401"/>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6" name="Group 45"/>
          <p:cNvGrpSpPr/>
          <p:nvPr/>
        </p:nvGrpSpPr>
        <p:grpSpPr>
          <a:xfrm>
            <a:off x="8757655" y="4249617"/>
            <a:ext cx="2286000" cy="1963407"/>
            <a:chOff x="1864853" y="3074566"/>
            <a:chExt cx="5483158" cy="1473918"/>
          </a:xfrm>
        </p:grpSpPr>
        <p:sp>
          <p:nvSpPr>
            <p:cNvPr id="47" name="Text Box 10"/>
            <p:cNvSpPr txBox="1">
              <a:spLocks noChangeArrowheads="1"/>
            </p:cNvSpPr>
            <p:nvPr/>
          </p:nvSpPr>
          <p:spPr bwMode="auto">
            <a:xfrm>
              <a:off x="1864853" y="3370149"/>
              <a:ext cx="5483158" cy="1178335"/>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8" name="Rectangle 47"/>
            <p:cNvSpPr/>
            <p:nvPr/>
          </p:nvSpPr>
          <p:spPr>
            <a:xfrm>
              <a:off x="2413169" y="3074566"/>
              <a:ext cx="4386526" cy="274574"/>
            </a:xfrm>
            <a:prstGeom prst="rect">
              <a:avLst/>
            </a:prstGeom>
            <a:solidFill>
              <a:srgbClr val="3EB8CD"/>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072176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750"/>
                                        <p:tgtEl>
                                          <p:spTgt spid="36"/>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53" presetClass="entr" presetSubtype="16"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par>
                          <p:cTn id="20" fill="hold">
                            <p:stCondLst>
                              <p:cond delay="2250"/>
                            </p:stCondLst>
                            <p:childTnLst>
                              <p:par>
                                <p:cTn id="21" presetID="17" presetClass="entr" presetSubtype="10" fill="hold" nodeType="afterEffect">
                                  <p:stCondLst>
                                    <p:cond delay="0"/>
                                  </p:stCondLst>
                                  <p:childTnLst>
                                    <p:set>
                                      <p:cBhvr>
                                        <p:cTn id="22" dur="1" fill="hold">
                                          <p:stCondLst>
                                            <p:cond delay="0"/>
                                          </p:stCondLst>
                                        </p:cTn>
                                        <p:tgtEl>
                                          <p:spTgt spid="28"/>
                                        </p:tgtEl>
                                        <p:attrNameLst>
                                          <p:attrName>style.visibility</p:attrName>
                                        </p:attrNameLst>
                                      </p:cBhvr>
                                      <p:to>
                                        <p:strVal val="visible"/>
                                      </p:to>
                                    </p:set>
                                    <p:anim calcmode="lin" valueType="num">
                                      <p:cBhvr>
                                        <p:cTn id="23" dur="500" fill="hold"/>
                                        <p:tgtEl>
                                          <p:spTgt spid="28"/>
                                        </p:tgtEl>
                                        <p:attrNameLst>
                                          <p:attrName>ppt_w</p:attrName>
                                        </p:attrNameLst>
                                      </p:cBhvr>
                                      <p:tavLst>
                                        <p:tav tm="0">
                                          <p:val>
                                            <p:fltVal val="0"/>
                                          </p:val>
                                        </p:tav>
                                        <p:tav tm="100000">
                                          <p:val>
                                            <p:strVal val="#ppt_w"/>
                                          </p:val>
                                        </p:tav>
                                      </p:tavLst>
                                    </p:anim>
                                    <p:anim calcmode="lin" valueType="num">
                                      <p:cBhvr>
                                        <p:cTn id="24" dur="500" fill="hold"/>
                                        <p:tgtEl>
                                          <p:spTgt spid="28"/>
                                        </p:tgtEl>
                                        <p:attrNameLst>
                                          <p:attrName>ppt_h</p:attrName>
                                        </p:attrNameLst>
                                      </p:cBhvr>
                                      <p:tavLst>
                                        <p:tav tm="0">
                                          <p:val>
                                            <p:strVal val="#ppt_h"/>
                                          </p:val>
                                        </p:tav>
                                        <p:tav tm="100000">
                                          <p:val>
                                            <p:strVal val="#ppt_h"/>
                                          </p:val>
                                        </p:tav>
                                      </p:tavLst>
                                    </p:anim>
                                  </p:childTnLst>
                                </p:cTn>
                              </p:par>
                            </p:childTnLst>
                          </p:cTn>
                        </p:par>
                        <p:par>
                          <p:cTn id="25" fill="hold">
                            <p:stCondLst>
                              <p:cond delay="2750"/>
                            </p:stCondLst>
                            <p:childTnLst>
                              <p:par>
                                <p:cTn id="26" presetID="42" presetClass="entr" presetSubtype="0" fill="hold" grpId="0" nodeType="after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1000"/>
                                        <p:tgtEl>
                                          <p:spTgt spid="26"/>
                                        </p:tgtEl>
                                      </p:cBhvr>
                                    </p:animEffect>
                                    <p:anim calcmode="lin" valueType="num">
                                      <p:cBhvr>
                                        <p:cTn id="29" dur="1000" fill="hold"/>
                                        <p:tgtEl>
                                          <p:spTgt spid="26"/>
                                        </p:tgtEl>
                                        <p:attrNameLst>
                                          <p:attrName>ppt_x</p:attrName>
                                        </p:attrNameLst>
                                      </p:cBhvr>
                                      <p:tavLst>
                                        <p:tav tm="0">
                                          <p:val>
                                            <p:strVal val="#ppt_x"/>
                                          </p:val>
                                        </p:tav>
                                        <p:tav tm="100000">
                                          <p:val>
                                            <p:strVal val="#ppt_x"/>
                                          </p:val>
                                        </p:tav>
                                      </p:tavLst>
                                    </p:anim>
                                    <p:anim calcmode="lin" valueType="num">
                                      <p:cBhvr>
                                        <p:cTn id="30" dur="1000" fill="hold"/>
                                        <p:tgtEl>
                                          <p:spTgt spid="26"/>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53" presetClass="entr" presetSubtype="16" fill="hold" grpId="0" nodeType="afterEffect">
                                  <p:stCondLst>
                                    <p:cond delay="0"/>
                                  </p:stCondLst>
                                  <p:childTnLst>
                                    <p:set>
                                      <p:cBhvr>
                                        <p:cTn id="33" dur="1" fill="hold">
                                          <p:stCondLst>
                                            <p:cond delay="0"/>
                                          </p:stCondLst>
                                        </p:cTn>
                                        <p:tgtEl>
                                          <p:spTgt spid="25"/>
                                        </p:tgtEl>
                                        <p:attrNameLst>
                                          <p:attrName>style.visibility</p:attrName>
                                        </p:attrNameLst>
                                      </p:cBhvr>
                                      <p:to>
                                        <p:strVal val="visible"/>
                                      </p:to>
                                    </p:set>
                                    <p:anim calcmode="lin" valueType="num">
                                      <p:cBhvr>
                                        <p:cTn id="34" dur="500" fill="hold"/>
                                        <p:tgtEl>
                                          <p:spTgt spid="25"/>
                                        </p:tgtEl>
                                        <p:attrNameLst>
                                          <p:attrName>ppt_w</p:attrName>
                                        </p:attrNameLst>
                                      </p:cBhvr>
                                      <p:tavLst>
                                        <p:tav tm="0">
                                          <p:val>
                                            <p:fltVal val="0"/>
                                          </p:val>
                                        </p:tav>
                                        <p:tav tm="100000">
                                          <p:val>
                                            <p:strVal val="#ppt_w"/>
                                          </p:val>
                                        </p:tav>
                                      </p:tavLst>
                                    </p:anim>
                                    <p:anim calcmode="lin" valueType="num">
                                      <p:cBhvr>
                                        <p:cTn id="35" dur="500" fill="hold"/>
                                        <p:tgtEl>
                                          <p:spTgt spid="25"/>
                                        </p:tgtEl>
                                        <p:attrNameLst>
                                          <p:attrName>ppt_h</p:attrName>
                                        </p:attrNameLst>
                                      </p:cBhvr>
                                      <p:tavLst>
                                        <p:tav tm="0">
                                          <p:val>
                                            <p:fltVal val="0"/>
                                          </p:val>
                                        </p:tav>
                                        <p:tav tm="100000">
                                          <p:val>
                                            <p:strVal val="#ppt_h"/>
                                          </p:val>
                                        </p:tav>
                                      </p:tavLst>
                                    </p:anim>
                                    <p:animEffect transition="in" filter="fade">
                                      <p:cBhvr>
                                        <p:cTn id="36" dur="500"/>
                                        <p:tgtEl>
                                          <p:spTgt spid="25"/>
                                        </p:tgtEl>
                                      </p:cBhvr>
                                    </p:animEffect>
                                  </p:childTnLst>
                                </p:cTn>
                              </p:par>
                            </p:childTnLst>
                          </p:cTn>
                        </p:par>
                        <p:par>
                          <p:cTn id="37" fill="hold">
                            <p:stCondLst>
                              <p:cond delay="4250"/>
                            </p:stCondLst>
                            <p:childTnLst>
                              <p:par>
                                <p:cTn id="38" presetID="17" presetClass="entr" presetSubtype="10"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 calcmode="lin" valueType="num">
                                      <p:cBhvr>
                                        <p:cTn id="40" dur="500" fill="hold"/>
                                        <p:tgtEl>
                                          <p:spTgt spid="40"/>
                                        </p:tgtEl>
                                        <p:attrNameLst>
                                          <p:attrName>ppt_w</p:attrName>
                                        </p:attrNameLst>
                                      </p:cBhvr>
                                      <p:tavLst>
                                        <p:tav tm="0">
                                          <p:val>
                                            <p:fltVal val="0"/>
                                          </p:val>
                                        </p:tav>
                                        <p:tav tm="100000">
                                          <p:val>
                                            <p:strVal val="#ppt_w"/>
                                          </p:val>
                                        </p:tav>
                                      </p:tavLst>
                                    </p:anim>
                                    <p:anim calcmode="lin" valueType="num">
                                      <p:cBhvr>
                                        <p:cTn id="41" dur="500" fill="hold"/>
                                        <p:tgtEl>
                                          <p:spTgt spid="40"/>
                                        </p:tgtEl>
                                        <p:attrNameLst>
                                          <p:attrName>ppt_h</p:attrName>
                                        </p:attrNameLst>
                                      </p:cBhvr>
                                      <p:tavLst>
                                        <p:tav tm="0">
                                          <p:val>
                                            <p:strVal val="#ppt_h"/>
                                          </p:val>
                                        </p:tav>
                                        <p:tav tm="100000">
                                          <p:val>
                                            <p:strVal val="#ppt_h"/>
                                          </p:val>
                                        </p:tav>
                                      </p:tavLst>
                                    </p:anim>
                                  </p:childTnLst>
                                </p:cTn>
                              </p:par>
                            </p:childTnLst>
                          </p:cTn>
                        </p:par>
                        <p:par>
                          <p:cTn id="42" fill="hold">
                            <p:stCondLst>
                              <p:cond delay="4750"/>
                            </p:stCondLst>
                            <p:childTnLst>
                              <p:par>
                                <p:cTn id="43" presetID="42" presetClass="entr" presetSubtype="0" fill="hold" grpId="0" nodeType="after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fade">
                                      <p:cBhvr>
                                        <p:cTn id="45" dur="1000"/>
                                        <p:tgtEl>
                                          <p:spTgt spid="30"/>
                                        </p:tgtEl>
                                      </p:cBhvr>
                                    </p:animEffect>
                                    <p:anim calcmode="lin" valueType="num">
                                      <p:cBhvr>
                                        <p:cTn id="46" dur="1000" fill="hold"/>
                                        <p:tgtEl>
                                          <p:spTgt spid="30"/>
                                        </p:tgtEl>
                                        <p:attrNameLst>
                                          <p:attrName>ppt_x</p:attrName>
                                        </p:attrNameLst>
                                      </p:cBhvr>
                                      <p:tavLst>
                                        <p:tav tm="0">
                                          <p:val>
                                            <p:strVal val="#ppt_x"/>
                                          </p:val>
                                        </p:tav>
                                        <p:tav tm="100000">
                                          <p:val>
                                            <p:strVal val="#ppt_x"/>
                                          </p:val>
                                        </p:tav>
                                      </p:tavLst>
                                    </p:anim>
                                    <p:anim calcmode="lin" valueType="num">
                                      <p:cBhvr>
                                        <p:cTn id="47" dur="1000" fill="hold"/>
                                        <p:tgtEl>
                                          <p:spTgt spid="30"/>
                                        </p:tgtEl>
                                        <p:attrNameLst>
                                          <p:attrName>ppt_y</p:attrName>
                                        </p:attrNameLst>
                                      </p:cBhvr>
                                      <p:tavLst>
                                        <p:tav tm="0">
                                          <p:val>
                                            <p:strVal val="#ppt_y+.1"/>
                                          </p:val>
                                        </p:tav>
                                        <p:tav tm="100000">
                                          <p:val>
                                            <p:strVal val="#ppt_y"/>
                                          </p:val>
                                        </p:tav>
                                      </p:tavLst>
                                    </p:anim>
                                  </p:childTnLst>
                                </p:cTn>
                              </p:par>
                            </p:childTnLst>
                          </p:cTn>
                        </p:par>
                        <p:par>
                          <p:cTn id="48" fill="hold">
                            <p:stCondLst>
                              <p:cond delay="5750"/>
                            </p:stCondLst>
                            <p:childTnLst>
                              <p:par>
                                <p:cTn id="49" presetID="53" presetClass="entr" presetSubtype="16"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 calcmode="lin" valueType="num">
                                      <p:cBhvr>
                                        <p:cTn id="51" dur="500" fill="hold"/>
                                        <p:tgtEl>
                                          <p:spTgt spid="29"/>
                                        </p:tgtEl>
                                        <p:attrNameLst>
                                          <p:attrName>ppt_w</p:attrName>
                                        </p:attrNameLst>
                                      </p:cBhvr>
                                      <p:tavLst>
                                        <p:tav tm="0">
                                          <p:val>
                                            <p:fltVal val="0"/>
                                          </p:val>
                                        </p:tav>
                                        <p:tav tm="100000">
                                          <p:val>
                                            <p:strVal val="#ppt_w"/>
                                          </p:val>
                                        </p:tav>
                                      </p:tavLst>
                                    </p:anim>
                                    <p:anim calcmode="lin" valueType="num">
                                      <p:cBhvr>
                                        <p:cTn id="52" dur="500" fill="hold"/>
                                        <p:tgtEl>
                                          <p:spTgt spid="29"/>
                                        </p:tgtEl>
                                        <p:attrNameLst>
                                          <p:attrName>ppt_h</p:attrName>
                                        </p:attrNameLst>
                                      </p:cBhvr>
                                      <p:tavLst>
                                        <p:tav tm="0">
                                          <p:val>
                                            <p:fltVal val="0"/>
                                          </p:val>
                                        </p:tav>
                                        <p:tav tm="100000">
                                          <p:val>
                                            <p:strVal val="#ppt_h"/>
                                          </p:val>
                                        </p:tav>
                                      </p:tavLst>
                                    </p:anim>
                                    <p:animEffect transition="in" filter="fade">
                                      <p:cBhvr>
                                        <p:cTn id="53" dur="500"/>
                                        <p:tgtEl>
                                          <p:spTgt spid="29"/>
                                        </p:tgtEl>
                                      </p:cBhvr>
                                    </p:animEffect>
                                  </p:childTnLst>
                                </p:cTn>
                              </p:par>
                            </p:childTnLst>
                          </p:cTn>
                        </p:par>
                        <p:par>
                          <p:cTn id="54" fill="hold">
                            <p:stCondLst>
                              <p:cond delay="6250"/>
                            </p:stCondLst>
                            <p:childTnLst>
                              <p:par>
                                <p:cTn id="55" presetID="17" presetClass="entr" presetSubtype="10" fill="hold" nodeType="after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p:cTn id="57" dur="500" fill="hold"/>
                                        <p:tgtEl>
                                          <p:spTgt spid="43"/>
                                        </p:tgtEl>
                                        <p:attrNameLst>
                                          <p:attrName>ppt_w</p:attrName>
                                        </p:attrNameLst>
                                      </p:cBhvr>
                                      <p:tavLst>
                                        <p:tav tm="0">
                                          <p:val>
                                            <p:fltVal val="0"/>
                                          </p:val>
                                        </p:tav>
                                        <p:tav tm="100000">
                                          <p:val>
                                            <p:strVal val="#ppt_w"/>
                                          </p:val>
                                        </p:tav>
                                      </p:tavLst>
                                    </p:anim>
                                    <p:anim calcmode="lin" valueType="num">
                                      <p:cBhvr>
                                        <p:cTn id="58" dur="500" fill="hold"/>
                                        <p:tgtEl>
                                          <p:spTgt spid="43"/>
                                        </p:tgtEl>
                                        <p:attrNameLst>
                                          <p:attrName>ppt_h</p:attrName>
                                        </p:attrNameLst>
                                      </p:cBhvr>
                                      <p:tavLst>
                                        <p:tav tm="0">
                                          <p:val>
                                            <p:strVal val="#ppt_h"/>
                                          </p:val>
                                        </p:tav>
                                        <p:tav tm="100000">
                                          <p:val>
                                            <p:strVal val="#ppt_h"/>
                                          </p:val>
                                        </p:tav>
                                      </p:tavLst>
                                    </p:anim>
                                  </p:childTnLst>
                                </p:cTn>
                              </p:par>
                            </p:childTnLst>
                          </p:cTn>
                        </p:par>
                        <p:par>
                          <p:cTn id="59" fill="hold">
                            <p:stCondLst>
                              <p:cond delay="6750"/>
                            </p:stCondLst>
                            <p:childTnLst>
                              <p:par>
                                <p:cTn id="60" presetID="42" presetClass="entr" presetSubtype="0" fill="hold" grpId="0" nodeType="after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fade">
                                      <p:cBhvr>
                                        <p:cTn id="62" dur="1000"/>
                                        <p:tgtEl>
                                          <p:spTgt spid="34"/>
                                        </p:tgtEl>
                                      </p:cBhvr>
                                    </p:animEffect>
                                    <p:anim calcmode="lin" valueType="num">
                                      <p:cBhvr>
                                        <p:cTn id="63" dur="1000" fill="hold"/>
                                        <p:tgtEl>
                                          <p:spTgt spid="34"/>
                                        </p:tgtEl>
                                        <p:attrNameLst>
                                          <p:attrName>ppt_x</p:attrName>
                                        </p:attrNameLst>
                                      </p:cBhvr>
                                      <p:tavLst>
                                        <p:tav tm="0">
                                          <p:val>
                                            <p:strVal val="#ppt_x"/>
                                          </p:val>
                                        </p:tav>
                                        <p:tav tm="100000">
                                          <p:val>
                                            <p:strVal val="#ppt_x"/>
                                          </p:val>
                                        </p:tav>
                                      </p:tavLst>
                                    </p:anim>
                                    <p:anim calcmode="lin" valueType="num">
                                      <p:cBhvr>
                                        <p:cTn id="64" dur="1000" fill="hold"/>
                                        <p:tgtEl>
                                          <p:spTgt spid="34"/>
                                        </p:tgtEl>
                                        <p:attrNameLst>
                                          <p:attrName>ppt_y</p:attrName>
                                        </p:attrNameLst>
                                      </p:cBhvr>
                                      <p:tavLst>
                                        <p:tav tm="0">
                                          <p:val>
                                            <p:strVal val="#ppt_y+.1"/>
                                          </p:val>
                                        </p:tav>
                                        <p:tav tm="100000">
                                          <p:val>
                                            <p:strVal val="#ppt_y"/>
                                          </p:val>
                                        </p:tav>
                                      </p:tavLst>
                                    </p:anim>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33"/>
                                        </p:tgtEl>
                                        <p:attrNameLst>
                                          <p:attrName>style.visibility</p:attrName>
                                        </p:attrNameLst>
                                      </p:cBhvr>
                                      <p:to>
                                        <p:strVal val="visible"/>
                                      </p:to>
                                    </p:set>
                                    <p:anim calcmode="lin" valueType="num">
                                      <p:cBhvr>
                                        <p:cTn id="68" dur="500" fill="hold"/>
                                        <p:tgtEl>
                                          <p:spTgt spid="33"/>
                                        </p:tgtEl>
                                        <p:attrNameLst>
                                          <p:attrName>ppt_w</p:attrName>
                                        </p:attrNameLst>
                                      </p:cBhvr>
                                      <p:tavLst>
                                        <p:tav tm="0">
                                          <p:val>
                                            <p:fltVal val="0"/>
                                          </p:val>
                                        </p:tav>
                                        <p:tav tm="100000">
                                          <p:val>
                                            <p:strVal val="#ppt_w"/>
                                          </p:val>
                                        </p:tav>
                                      </p:tavLst>
                                    </p:anim>
                                    <p:anim calcmode="lin" valueType="num">
                                      <p:cBhvr>
                                        <p:cTn id="69" dur="500" fill="hold"/>
                                        <p:tgtEl>
                                          <p:spTgt spid="33"/>
                                        </p:tgtEl>
                                        <p:attrNameLst>
                                          <p:attrName>ppt_h</p:attrName>
                                        </p:attrNameLst>
                                      </p:cBhvr>
                                      <p:tavLst>
                                        <p:tav tm="0">
                                          <p:val>
                                            <p:fltVal val="0"/>
                                          </p:val>
                                        </p:tav>
                                        <p:tav tm="100000">
                                          <p:val>
                                            <p:strVal val="#ppt_h"/>
                                          </p:val>
                                        </p:tav>
                                      </p:tavLst>
                                    </p:anim>
                                    <p:animEffect transition="in" filter="fade">
                                      <p:cBhvr>
                                        <p:cTn id="70" dur="500"/>
                                        <p:tgtEl>
                                          <p:spTgt spid="33"/>
                                        </p:tgtEl>
                                      </p:cBhvr>
                                    </p:animEffect>
                                  </p:childTnLst>
                                </p:cTn>
                              </p:par>
                            </p:childTnLst>
                          </p:cTn>
                        </p:par>
                        <p:par>
                          <p:cTn id="71" fill="hold">
                            <p:stCondLst>
                              <p:cond delay="8250"/>
                            </p:stCondLst>
                            <p:childTnLst>
                              <p:par>
                                <p:cTn id="72" presetID="17" presetClass="entr" presetSubtype="10" fill="hold" nodeType="afterEffect">
                                  <p:stCondLst>
                                    <p:cond delay="0"/>
                                  </p:stCondLst>
                                  <p:childTnLst>
                                    <p:set>
                                      <p:cBhvr>
                                        <p:cTn id="73" dur="1" fill="hold">
                                          <p:stCondLst>
                                            <p:cond delay="0"/>
                                          </p:stCondLst>
                                        </p:cTn>
                                        <p:tgtEl>
                                          <p:spTgt spid="46"/>
                                        </p:tgtEl>
                                        <p:attrNameLst>
                                          <p:attrName>style.visibility</p:attrName>
                                        </p:attrNameLst>
                                      </p:cBhvr>
                                      <p:to>
                                        <p:strVal val="visible"/>
                                      </p:to>
                                    </p:set>
                                    <p:anim calcmode="lin" valueType="num">
                                      <p:cBhvr>
                                        <p:cTn id="74" dur="500" fill="hold"/>
                                        <p:tgtEl>
                                          <p:spTgt spid="46"/>
                                        </p:tgtEl>
                                        <p:attrNameLst>
                                          <p:attrName>ppt_w</p:attrName>
                                        </p:attrNameLst>
                                      </p:cBhvr>
                                      <p:tavLst>
                                        <p:tav tm="0">
                                          <p:val>
                                            <p:fltVal val="0"/>
                                          </p:val>
                                        </p:tav>
                                        <p:tav tm="100000">
                                          <p:val>
                                            <p:strVal val="#ppt_w"/>
                                          </p:val>
                                        </p:tav>
                                      </p:tavLst>
                                    </p:anim>
                                    <p:anim calcmode="lin" valueType="num">
                                      <p:cBhvr>
                                        <p:cTn id="75" dur="500" fill="hold"/>
                                        <p:tgtEl>
                                          <p:spTgt spid="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animBg="1"/>
      <p:bldP spid="25" grpId="0" animBg="1"/>
      <p:bldP spid="26" grpId="0" animBg="1"/>
      <p:bldP spid="29" grpId="0" animBg="1"/>
      <p:bldP spid="30" grpId="0" animBg="1"/>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1246</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Open Sans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cp:revision>
  <dcterms:created xsi:type="dcterms:W3CDTF">2016-09-28T22:08:47Z</dcterms:created>
  <dcterms:modified xsi:type="dcterms:W3CDTF">2016-09-29T22:31:35Z</dcterms:modified>
</cp:coreProperties>
</file>