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89971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Freeform 9"/>
          <p:cNvSpPr>
            <a:spLocks/>
          </p:cNvSpPr>
          <p:nvPr/>
        </p:nvSpPr>
        <p:spPr bwMode="auto">
          <a:xfrm>
            <a:off x="6275752" y="5206835"/>
            <a:ext cx="2186517" cy="1097280"/>
          </a:xfrm>
          <a:custGeom>
            <a:avLst/>
            <a:gdLst/>
            <a:ahLst/>
            <a:cxnLst>
              <a:cxn ang="0">
                <a:pos x="818" y="603"/>
              </a:cxn>
              <a:cxn ang="0">
                <a:pos x="0" y="603"/>
              </a:cxn>
              <a:cxn ang="0">
                <a:pos x="0" y="0"/>
              </a:cxn>
              <a:cxn ang="0">
                <a:pos x="818" y="0"/>
              </a:cxn>
              <a:cxn ang="0">
                <a:pos x="1033" y="302"/>
              </a:cxn>
              <a:cxn ang="0">
                <a:pos x="818" y="603"/>
              </a:cxn>
            </a:cxnLst>
            <a:rect l="0" t="0" r="r" b="b"/>
            <a:pathLst>
              <a:path w="1033" h="603">
                <a:moveTo>
                  <a:pt x="818" y="603"/>
                </a:moveTo>
                <a:lnTo>
                  <a:pt x="0" y="603"/>
                </a:lnTo>
                <a:lnTo>
                  <a:pt x="0" y="0"/>
                </a:lnTo>
                <a:lnTo>
                  <a:pt x="818" y="0"/>
                </a:lnTo>
                <a:lnTo>
                  <a:pt x="1033" y="302"/>
                </a:lnTo>
                <a:lnTo>
                  <a:pt x="818" y="603"/>
                </a:lnTo>
                <a:close/>
              </a:path>
            </a:pathLst>
          </a:custGeom>
          <a:solidFill>
            <a:srgbClr val="3EB8CD"/>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7" name="Group 26"/>
          <p:cNvGrpSpPr/>
          <p:nvPr/>
        </p:nvGrpSpPr>
        <p:grpSpPr>
          <a:xfrm>
            <a:off x="5215302" y="4810483"/>
            <a:ext cx="1308100" cy="1833033"/>
            <a:chOff x="3886200" y="3349625"/>
            <a:chExt cx="981075" cy="1374775"/>
          </a:xfrm>
        </p:grpSpPr>
        <p:sp>
          <p:nvSpPr>
            <p:cNvPr id="6154" name="Freeform 10"/>
            <p:cNvSpPr>
              <a:spLocks/>
            </p:cNvSpPr>
            <p:nvPr/>
          </p:nvSpPr>
          <p:spPr bwMode="auto">
            <a:xfrm>
              <a:off x="3886200" y="3565525"/>
              <a:ext cx="981075" cy="1158875"/>
            </a:xfrm>
            <a:custGeom>
              <a:avLst/>
              <a:gdLst/>
              <a:ahLst/>
              <a:cxnLst>
                <a:cxn ang="0">
                  <a:pos x="0" y="0"/>
                </a:cxn>
                <a:cxn ang="0">
                  <a:pos x="0" y="468"/>
                </a:cxn>
                <a:cxn ang="0">
                  <a:pos x="244" y="575"/>
                </a:cxn>
                <a:cxn ang="0">
                  <a:pos x="487" y="468"/>
                </a:cxn>
                <a:cxn ang="0">
                  <a:pos x="487" y="0"/>
                </a:cxn>
                <a:cxn ang="0">
                  <a:pos x="0" y="0"/>
                </a:cxn>
              </a:cxnLst>
              <a:rect l="0" t="0" r="r" b="b"/>
              <a:pathLst>
                <a:path w="487" h="575">
                  <a:moveTo>
                    <a:pt x="0" y="0"/>
                  </a:moveTo>
                  <a:cubicBezTo>
                    <a:pt x="0" y="468"/>
                    <a:pt x="0" y="468"/>
                    <a:pt x="0" y="468"/>
                  </a:cubicBezTo>
                  <a:cubicBezTo>
                    <a:pt x="0" y="527"/>
                    <a:pt x="109" y="575"/>
                    <a:pt x="244" y="575"/>
                  </a:cubicBezTo>
                  <a:cubicBezTo>
                    <a:pt x="378" y="575"/>
                    <a:pt x="487" y="527"/>
                    <a:pt x="487" y="468"/>
                  </a:cubicBezTo>
                  <a:cubicBezTo>
                    <a:pt x="487" y="0"/>
                    <a:pt x="487" y="0"/>
                    <a:pt x="487" y="0"/>
                  </a:cubicBezTo>
                  <a:lnTo>
                    <a:pt x="0" y="0"/>
                  </a:lnTo>
                  <a:close/>
                </a:path>
              </a:pathLst>
            </a:custGeom>
            <a:solidFill>
              <a:srgbClr val="3EB8CD"/>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5" name="Oval 11"/>
            <p:cNvSpPr>
              <a:spLocks noChangeArrowheads="1"/>
            </p:cNvSpPr>
            <p:nvPr/>
          </p:nvSpPr>
          <p:spPr bwMode="auto">
            <a:xfrm>
              <a:off x="3886200" y="3349625"/>
              <a:ext cx="981075" cy="433388"/>
            </a:xfrm>
            <a:prstGeom prst="ellipse">
              <a:avLst/>
            </a:prstGeom>
            <a:solidFill>
              <a:srgbClr val="1690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6156" name="Freeform 12"/>
          <p:cNvSpPr>
            <a:spLocks/>
          </p:cNvSpPr>
          <p:nvPr/>
        </p:nvSpPr>
        <p:spPr bwMode="auto">
          <a:xfrm flipH="1">
            <a:off x="3704002" y="3810637"/>
            <a:ext cx="1756833" cy="914400"/>
          </a:xfrm>
          <a:custGeom>
            <a:avLst/>
            <a:gdLst/>
            <a:ahLst/>
            <a:cxnLst>
              <a:cxn ang="0">
                <a:pos x="657" y="490"/>
              </a:cxn>
              <a:cxn ang="0">
                <a:pos x="0" y="490"/>
              </a:cxn>
              <a:cxn ang="0">
                <a:pos x="0" y="0"/>
              </a:cxn>
              <a:cxn ang="0">
                <a:pos x="657" y="0"/>
              </a:cxn>
              <a:cxn ang="0">
                <a:pos x="830" y="245"/>
              </a:cxn>
              <a:cxn ang="0">
                <a:pos x="657" y="490"/>
              </a:cxn>
            </a:cxnLst>
            <a:rect l="0" t="0" r="r" b="b"/>
            <a:pathLst>
              <a:path w="830" h="490">
                <a:moveTo>
                  <a:pt x="657" y="490"/>
                </a:moveTo>
                <a:lnTo>
                  <a:pt x="0" y="490"/>
                </a:lnTo>
                <a:lnTo>
                  <a:pt x="0" y="0"/>
                </a:lnTo>
                <a:lnTo>
                  <a:pt x="657" y="0"/>
                </a:lnTo>
                <a:lnTo>
                  <a:pt x="830" y="245"/>
                </a:lnTo>
                <a:lnTo>
                  <a:pt x="657" y="490"/>
                </a:lnTo>
                <a:close/>
              </a:path>
            </a:pathLst>
          </a:custGeom>
          <a:solidFill>
            <a:srgbClr val="85C401"/>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6" name="Group 25"/>
          <p:cNvGrpSpPr/>
          <p:nvPr/>
        </p:nvGrpSpPr>
        <p:grpSpPr>
          <a:xfrm flipH="1">
            <a:off x="5347592" y="3546125"/>
            <a:ext cx="1043517" cy="1460501"/>
            <a:chOff x="3986213" y="2613025"/>
            <a:chExt cx="782638" cy="1095376"/>
          </a:xfrm>
        </p:grpSpPr>
        <p:sp>
          <p:nvSpPr>
            <p:cNvPr id="6157" name="Freeform 13"/>
            <p:cNvSpPr>
              <a:spLocks/>
            </p:cNvSpPr>
            <p:nvPr/>
          </p:nvSpPr>
          <p:spPr bwMode="auto">
            <a:xfrm>
              <a:off x="3986213" y="2786063"/>
              <a:ext cx="782638" cy="922338"/>
            </a:xfrm>
            <a:custGeom>
              <a:avLst/>
              <a:gdLst/>
              <a:ahLst/>
              <a:cxnLst>
                <a:cxn ang="0">
                  <a:pos x="0" y="0"/>
                </a:cxn>
                <a:cxn ang="0">
                  <a:pos x="0" y="372"/>
                </a:cxn>
                <a:cxn ang="0">
                  <a:pos x="194" y="458"/>
                </a:cxn>
                <a:cxn ang="0">
                  <a:pos x="388" y="372"/>
                </a:cxn>
                <a:cxn ang="0">
                  <a:pos x="388" y="0"/>
                </a:cxn>
                <a:cxn ang="0">
                  <a:pos x="0" y="0"/>
                </a:cxn>
              </a:cxnLst>
              <a:rect l="0" t="0" r="r" b="b"/>
              <a:pathLst>
                <a:path w="388" h="458">
                  <a:moveTo>
                    <a:pt x="0" y="0"/>
                  </a:moveTo>
                  <a:cubicBezTo>
                    <a:pt x="0" y="372"/>
                    <a:pt x="0" y="372"/>
                    <a:pt x="0" y="372"/>
                  </a:cubicBezTo>
                  <a:cubicBezTo>
                    <a:pt x="0" y="419"/>
                    <a:pt x="87" y="458"/>
                    <a:pt x="194" y="458"/>
                  </a:cubicBezTo>
                  <a:cubicBezTo>
                    <a:pt x="301" y="458"/>
                    <a:pt x="388" y="419"/>
                    <a:pt x="388" y="372"/>
                  </a:cubicBezTo>
                  <a:cubicBezTo>
                    <a:pt x="388" y="0"/>
                    <a:pt x="388" y="0"/>
                    <a:pt x="388" y="0"/>
                  </a:cubicBezTo>
                  <a:lnTo>
                    <a:pt x="0" y="0"/>
                  </a:lnTo>
                  <a:close/>
                </a:path>
              </a:pathLst>
            </a:custGeom>
            <a:solidFill>
              <a:srgbClr val="85C401"/>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8" name="Oval 14"/>
            <p:cNvSpPr>
              <a:spLocks noChangeArrowheads="1"/>
            </p:cNvSpPr>
            <p:nvPr/>
          </p:nvSpPr>
          <p:spPr bwMode="auto">
            <a:xfrm>
              <a:off x="3986213" y="2613025"/>
              <a:ext cx="782638" cy="344488"/>
            </a:xfrm>
            <a:prstGeom prst="ellipse">
              <a:avLst/>
            </a:prstGeom>
            <a:solidFill>
              <a:srgbClr val="5D9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59" name="Freeform 15"/>
          <p:cNvSpPr>
            <a:spLocks/>
          </p:cNvSpPr>
          <p:nvPr/>
        </p:nvSpPr>
        <p:spPr bwMode="auto">
          <a:xfrm>
            <a:off x="6263052" y="2729041"/>
            <a:ext cx="1388533" cy="731520"/>
          </a:xfrm>
          <a:custGeom>
            <a:avLst/>
            <a:gdLst/>
            <a:ahLst/>
            <a:cxnLst>
              <a:cxn ang="0">
                <a:pos x="518" y="374"/>
              </a:cxn>
              <a:cxn ang="0">
                <a:pos x="0" y="374"/>
              </a:cxn>
              <a:cxn ang="0">
                <a:pos x="0" y="0"/>
              </a:cxn>
              <a:cxn ang="0">
                <a:pos x="518" y="0"/>
              </a:cxn>
              <a:cxn ang="0">
                <a:pos x="656" y="186"/>
              </a:cxn>
              <a:cxn ang="0">
                <a:pos x="518" y="374"/>
              </a:cxn>
            </a:cxnLst>
            <a:rect l="0" t="0" r="r" b="b"/>
            <a:pathLst>
              <a:path w="656" h="374">
                <a:moveTo>
                  <a:pt x="518" y="374"/>
                </a:moveTo>
                <a:lnTo>
                  <a:pt x="0" y="374"/>
                </a:lnTo>
                <a:lnTo>
                  <a:pt x="0" y="0"/>
                </a:lnTo>
                <a:lnTo>
                  <a:pt x="518" y="0"/>
                </a:lnTo>
                <a:lnTo>
                  <a:pt x="656" y="186"/>
                </a:lnTo>
                <a:lnTo>
                  <a:pt x="518" y="374"/>
                </a:lnTo>
                <a:close/>
              </a:path>
            </a:pathLst>
          </a:custGeom>
          <a:solidFill>
            <a:srgbClr val="FFA803"/>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5" name="Group 24"/>
          <p:cNvGrpSpPr/>
          <p:nvPr/>
        </p:nvGrpSpPr>
        <p:grpSpPr>
          <a:xfrm>
            <a:off x="5464010" y="2518127"/>
            <a:ext cx="810684" cy="1138768"/>
            <a:chOff x="4073525" y="2036762"/>
            <a:chExt cx="608013" cy="854076"/>
          </a:xfrm>
        </p:grpSpPr>
        <p:sp>
          <p:nvSpPr>
            <p:cNvPr id="6160" name="Freeform 16"/>
            <p:cNvSpPr>
              <a:spLocks/>
            </p:cNvSpPr>
            <p:nvPr/>
          </p:nvSpPr>
          <p:spPr bwMode="auto">
            <a:xfrm>
              <a:off x="4073525" y="2171700"/>
              <a:ext cx="608013" cy="719138"/>
            </a:xfrm>
            <a:custGeom>
              <a:avLst/>
              <a:gdLst/>
              <a:ahLst/>
              <a:cxnLst>
                <a:cxn ang="0">
                  <a:pos x="0" y="0"/>
                </a:cxn>
                <a:cxn ang="0">
                  <a:pos x="0" y="290"/>
                </a:cxn>
                <a:cxn ang="0">
                  <a:pos x="151" y="357"/>
                </a:cxn>
                <a:cxn ang="0">
                  <a:pos x="302" y="290"/>
                </a:cxn>
                <a:cxn ang="0">
                  <a:pos x="302" y="0"/>
                </a:cxn>
                <a:cxn ang="0">
                  <a:pos x="0" y="0"/>
                </a:cxn>
              </a:cxnLst>
              <a:rect l="0" t="0" r="r" b="b"/>
              <a:pathLst>
                <a:path w="302" h="357">
                  <a:moveTo>
                    <a:pt x="0" y="0"/>
                  </a:moveTo>
                  <a:cubicBezTo>
                    <a:pt x="0" y="290"/>
                    <a:pt x="0" y="290"/>
                    <a:pt x="0" y="290"/>
                  </a:cubicBezTo>
                  <a:cubicBezTo>
                    <a:pt x="0" y="327"/>
                    <a:pt x="67" y="357"/>
                    <a:pt x="151" y="357"/>
                  </a:cubicBezTo>
                  <a:cubicBezTo>
                    <a:pt x="234" y="357"/>
                    <a:pt x="302" y="327"/>
                    <a:pt x="302" y="290"/>
                  </a:cubicBezTo>
                  <a:cubicBezTo>
                    <a:pt x="302" y="0"/>
                    <a:pt x="302" y="0"/>
                    <a:pt x="302" y="0"/>
                  </a:cubicBezTo>
                  <a:lnTo>
                    <a:pt x="0" y="0"/>
                  </a:lnTo>
                  <a:close/>
                </a:path>
              </a:pathLst>
            </a:custGeom>
            <a:solidFill>
              <a:srgbClr val="FFA80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1" name="Oval 17"/>
            <p:cNvSpPr>
              <a:spLocks noChangeArrowheads="1"/>
            </p:cNvSpPr>
            <p:nvPr/>
          </p:nvSpPr>
          <p:spPr bwMode="auto">
            <a:xfrm>
              <a:off x="4073525" y="2036762"/>
              <a:ext cx="608013" cy="269875"/>
            </a:xfrm>
            <a:prstGeom prst="ellipse">
              <a:avLst/>
            </a:prstGeom>
            <a:solidFill>
              <a:srgbClr val="D78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8" name="Freeform 15"/>
          <p:cNvSpPr>
            <a:spLocks/>
          </p:cNvSpPr>
          <p:nvPr/>
        </p:nvSpPr>
        <p:spPr bwMode="auto">
          <a:xfrm flipH="1">
            <a:off x="4191303" y="1928918"/>
            <a:ext cx="1388533" cy="548640"/>
          </a:xfrm>
          <a:custGeom>
            <a:avLst/>
            <a:gdLst/>
            <a:ahLst/>
            <a:cxnLst>
              <a:cxn ang="0">
                <a:pos x="518" y="374"/>
              </a:cxn>
              <a:cxn ang="0">
                <a:pos x="0" y="374"/>
              </a:cxn>
              <a:cxn ang="0">
                <a:pos x="0" y="0"/>
              </a:cxn>
              <a:cxn ang="0">
                <a:pos x="518" y="0"/>
              </a:cxn>
              <a:cxn ang="0">
                <a:pos x="656" y="186"/>
              </a:cxn>
              <a:cxn ang="0">
                <a:pos x="518" y="374"/>
              </a:cxn>
            </a:cxnLst>
            <a:rect l="0" t="0" r="r" b="b"/>
            <a:pathLst>
              <a:path w="656" h="374">
                <a:moveTo>
                  <a:pt x="518" y="374"/>
                </a:moveTo>
                <a:lnTo>
                  <a:pt x="0" y="374"/>
                </a:lnTo>
                <a:lnTo>
                  <a:pt x="0" y="0"/>
                </a:lnTo>
                <a:lnTo>
                  <a:pt x="518" y="0"/>
                </a:lnTo>
                <a:lnTo>
                  <a:pt x="656" y="186"/>
                </a:lnTo>
                <a:lnTo>
                  <a:pt x="518" y="374"/>
                </a:lnTo>
                <a:close/>
              </a:path>
            </a:pathLst>
          </a:custGeom>
          <a:solidFill>
            <a:srgbClr val="FF2B2A"/>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9" name="Group 28"/>
          <p:cNvGrpSpPr/>
          <p:nvPr/>
        </p:nvGrpSpPr>
        <p:grpSpPr>
          <a:xfrm flipH="1">
            <a:off x="5563960" y="1763023"/>
            <a:ext cx="610781" cy="857965"/>
            <a:chOff x="4073525" y="2036762"/>
            <a:chExt cx="608013" cy="854076"/>
          </a:xfrm>
        </p:grpSpPr>
        <p:sp>
          <p:nvSpPr>
            <p:cNvPr id="30" name="Freeform 16"/>
            <p:cNvSpPr>
              <a:spLocks/>
            </p:cNvSpPr>
            <p:nvPr/>
          </p:nvSpPr>
          <p:spPr bwMode="auto">
            <a:xfrm>
              <a:off x="4073525" y="2171700"/>
              <a:ext cx="608013" cy="719138"/>
            </a:xfrm>
            <a:custGeom>
              <a:avLst/>
              <a:gdLst/>
              <a:ahLst/>
              <a:cxnLst>
                <a:cxn ang="0">
                  <a:pos x="0" y="0"/>
                </a:cxn>
                <a:cxn ang="0">
                  <a:pos x="0" y="290"/>
                </a:cxn>
                <a:cxn ang="0">
                  <a:pos x="151" y="357"/>
                </a:cxn>
                <a:cxn ang="0">
                  <a:pos x="302" y="290"/>
                </a:cxn>
                <a:cxn ang="0">
                  <a:pos x="302" y="0"/>
                </a:cxn>
                <a:cxn ang="0">
                  <a:pos x="0" y="0"/>
                </a:cxn>
              </a:cxnLst>
              <a:rect l="0" t="0" r="r" b="b"/>
              <a:pathLst>
                <a:path w="302" h="357">
                  <a:moveTo>
                    <a:pt x="0" y="0"/>
                  </a:moveTo>
                  <a:cubicBezTo>
                    <a:pt x="0" y="290"/>
                    <a:pt x="0" y="290"/>
                    <a:pt x="0" y="290"/>
                  </a:cubicBezTo>
                  <a:cubicBezTo>
                    <a:pt x="0" y="327"/>
                    <a:pt x="67" y="357"/>
                    <a:pt x="151" y="357"/>
                  </a:cubicBezTo>
                  <a:cubicBezTo>
                    <a:pt x="234" y="357"/>
                    <a:pt x="302" y="327"/>
                    <a:pt x="302" y="290"/>
                  </a:cubicBezTo>
                  <a:cubicBezTo>
                    <a:pt x="302" y="0"/>
                    <a:pt x="302" y="0"/>
                    <a:pt x="302" y="0"/>
                  </a:cubicBezTo>
                  <a:lnTo>
                    <a:pt x="0" y="0"/>
                  </a:lnTo>
                  <a:close/>
                </a:path>
              </a:pathLst>
            </a:custGeom>
            <a:solidFill>
              <a:srgbClr val="FF2B2A"/>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Oval 17"/>
            <p:cNvSpPr>
              <a:spLocks noChangeArrowheads="1"/>
            </p:cNvSpPr>
            <p:nvPr/>
          </p:nvSpPr>
          <p:spPr bwMode="auto">
            <a:xfrm>
              <a:off x="4073525" y="2036762"/>
              <a:ext cx="608013" cy="269875"/>
            </a:xfrm>
            <a:prstGeom prst="ellipse">
              <a:avLst/>
            </a:prstGeom>
            <a:solidFill>
              <a:srgbClr val="D7030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4" name="TextBox 33"/>
          <p:cNvSpPr txBox="1"/>
          <p:nvPr/>
        </p:nvSpPr>
        <p:spPr>
          <a:xfrm>
            <a:off x="5568627" y="5665616"/>
            <a:ext cx="601447" cy="584775"/>
          </a:xfrm>
          <a:prstGeom prst="rect">
            <a:avLst/>
          </a:prstGeom>
          <a:noFill/>
        </p:spPr>
        <p:txBody>
          <a:bodyPr wrap="none" rtlCol="0">
            <a:spAutoFit/>
          </a:bodyPr>
          <a:lstStyle/>
          <a:p>
            <a:pPr algn="ctr"/>
            <a:r>
              <a:rPr lang="en-US" sz="3200" dirty="0">
                <a:solidFill>
                  <a:schemeClr val="bg1"/>
                </a:solidFill>
              </a:rPr>
              <a:t>01</a:t>
            </a:r>
          </a:p>
        </p:txBody>
      </p:sp>
      <p:sp>
        <p:nvSpPr>
          <p:cNvPr id="36" name="TextBox 35"/>
          <p:cNvSpPr txBox="1"/>
          <p:nvPr/>
        </p:nvSpPr>
        <p:spPr>
          <a:xfrm>
            <a:off x="5603894" y="4227691"/>
            <a:ext cx="530915" cy="502766"/>
          </a:xfrm>
          <a:prstGeom prst="rect">
            <a:avLst/>
          </a:prstGeom>
          <a:noFill/>
        </p:spPr>
        <p:txBody>
          <a:bodyPr wrap="none" rtlCol="0">
            <a:spAutoFit/>
          </a:bodyPr>
          <a:lstStyle/>
          <a:p>
            <a:pPr algn="ctr"/>
            <a:r>
              <a:rPr lang="en-US" sz="2667" dirty="0">
                <a:solidFill>
                  <a:schemeClr val="bg1"/>
                </a:solidFill>
              </a:rPr>
              <a:t>02</a:t>
            </a:r>
          </a:p>
        </p:txBody>
      </p:sp>
      <p:sp>
        <p:nvSpPr>
          <p:cNvPr id="37" name="TextBox 36"/>
          <p:cNvSpPr txBox="1"/>
          <p:nvPr/>
        </p:nvSpPr>
        <p:spPr>
          <a:xfrm>
            <a:off x="5621529" y="2990145"/>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8" name="TextBox 37"/>
          <p:cNvSpPr txBox="1"/>
          <p:nvPr/>
        </p:nvSpPr>
        <p:spPr>
          <a:xfrm>
            <a:off x="5639162" y="2085620"/>
            <a:ext cx="460382" cy="420564"/>
          </a:xfrm>
          <a:prstGeom prst="rect">
            <a:avLst/>
          </a:prstGeom>
          <a:noFill/>
        </p:spPr>
        <p:txBody>
          <a:bodyPr wrap="none" rtlCol="0">
            <a:spAutoFit/>
          </a:bodyPr>
          <a:lstStyle/>
          <a:p>
            <a:pPr algn="ctr"/>
            <a:r>
              <a:rPr lang="en-US" sz="2133" dirty="0">
                <a:solidFill>
                  <a:schemeClr val="bg1"/>
                </a:solidFill>
              </a:rPr>
              <a:t>04</a:t>
            </a:r>
          </a:p>
        </p:txBody>
      </p:sp>
      <p:grpSp>
        <p:nvGrpSpPr>
          <p:cNvPr id="64" name="Group 63"/>
          <p:cNvGrpSpPr/>
          <p:nvPr/>
        </p:nvGrpSpPr>
        <p:grpSpPr>
          <a:xfrm>
            <a:off x="8817099" y="5019326"/>
            <a:ext cx="2743200" cy="1765347"/>
            <a:chOff x="1864853" y="3074566"/>
            <a:chExt cx="6579788" cy="1325235"/>
          </a:xfrm>
        </p:grpSpPr>
        <p:sp>
          <p:nvSpPr>
            <p:cNvPr id="65"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Rectangle 65"/>
            <p:cNvSpPr/>
            <p:nvPr/>
          </p:nvSpPr>
          <p:spPr>
            <a:xfrm>
              <a:off x="2873488" y="3074566"/>
              <a:ext cx="4386525" cy="274574"/>
            </a:xfrm>
            <a:prstGeom prst="rect">
              <a:avLst/>
            </a:prstGeom>
            <a:solidFill>
              <a:srgbClr val="3EB8CD"/>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7" name="Group 66"/>
          <p:cNvGrpSpPr/>
          <p:nvPr/>
        </p:nvGrpSpPr>
        <p:grpSpPr>
          <a:xfrm>
            <a:off x="8125010" y="2614596"/>
            <a:ext cx="2743200" cy="1765347"/>
            <a:chOff x="1864853" y="3074566"/>
            <a:chExt cx="6579788" cy="1325235"/>
          </a:xfrm>
        </p:grpSpPr>
        <p:sp>
          <p:nvSpPr>
            <p:cNvPr id="68"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Rectangle 68"/>
            <p:cNvSpPr/>
            <p:nvPr/>
          </p:nvSpPr>
          <p:spPr>
            <a:xfrm>
              <a:off x="2873488" y="3074566"/>
              <a:ext cx="4386525" cy="274574"/>
            </a:xfrm>
            <a:prstGeom prst="rect">
              <a:avLst/>
            </a:prstGeom>
            <a:solidFill>
              <a:srgbClr val="FFA803"/>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0" name="Group 69"/>
          <p:cNvGrpSpPr/>
          <p:nvPr/>
        </p:nvGrpSpPr>
        <p:grpSpPr>
          <a:xfrm>
            <a:off x="1107208" y="1803401"/>
            <a:ext cx="2743200" cy="1765347"/>
            <a:chOff x="1864853" y="3074566"/>
            <a:chExt cx="6579788" cy="1325235"/>
          </a:xfrm>
        </p:grpSpPr>
        <p:sp>
          <p:nvSpPr>
            <p:cNvPr id="71"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2" name="Rectangle 71"/>
            <p:cNvSpPr/>
            <p:nvPr/>
          </p:nvSpPr>
          <p:spPr>
            <a:xfrm>
              <a:off x="2873488" y="3074566"/>
              <a:ext cx="4386525" cy="274574"/>
            </a:xfrm>
            <a:prstGeom prst="rect">
              <a:avLst/>
            </a:prstGeom>
            <a:solidFill>
              <a:srgbClr val="FF2B2A"/>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533010" y="3702054"/>
            <a:ext cx="2743200" cy="1765347"/>
            <a:chOff x="1864853" y="3074566"/>
            <a:chExt cx="6579788" cy="1325235"/>
          </a:xfrm>
        </p:grpSpPr>
        <p:sp>
          <p:nvSpPr>
            <p:cNvPr id="74"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2873488" y="3074566"/>
              <a:ext cx="4386525" cy="274574"/>
            </a:xfrm>
            <a:prstGeom prst="rect">
              <a:avLst/>
            </a:prstGeom>
            <a:solidFill>
              <a:srgbClr val="85C401"/>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6310489" y="258228"/>
            <a:ext cx="5508978" cy="954108"/>
            <a:chOff x="3341511" y="258228"/>
            <a:chExt cx="5508978" cy="954108"/>
          </a:xfrm>
        </p:grpSpPr>
        <p:sp>
          <p:nvSpPr>
            <p:cNvPr id="77" name="TextBox 76"/>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78" name="TextBox 77"/>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79" name="Freeform 144"/>
          <p:cNvSpPr>
            <a:spLocks noEditPoints="1"/>
          </p:cNvSpPr>
          <p:nvPr/>
        </p:nvSpPr>
        <p:spPr bwMode="auto">
          <a:xfrm>
            <a:off x="4771889" y="2010275"/>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296"/>
          <p:cNvSpPr>
            <a:spLocks noEditPoints="1"/>
          </p:cNvSpPr>
          <p:nvPr/>
        </p:nvSpPr>
        <p:spPr bwMode="auto">
          <a:xfrm>
            <a:off x="6828590" y="2906283"/>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1" name="Group 80"/>
          <p:cNvGrpSpPr/>
          <p:nvPr/>
        </p:nvGrpSpPr>
        <p:grpSpPr>
          <a:xfrm>
            <a:off x="7213277" y="5480406"/>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8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85"/>
          <p:cNvGrpSpPr/>
          <p:nvPr/>
        </p:nvGrpSpPr>
        <p:grpSpPr>
          <a:xfrm>
            <a:off x="4326936" y="4100743"/>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7"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251642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900" decel="100000" fill="hold"/>
                                        <p:tgtEl>
                                          <p:spTgt spid="2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900" decel="100000" fill="hold"/>
                                        <p:tgtEl>
                                          <p:spTgt spid="34"/>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21" fill="hold">
                            <p:stCondLst>
                              <p:cond delay="1750"/>
                            </p:stCondLst>
                            <p:childTnLst>
                              <p:par>
                                <p:cTn id="22" presetID="22" presetClass="entr" presetSubtype="8" fill="hold" grpId="0" nodeType="afterEffect">
                                  <p:stCondLst>
                                    <p:cond delay="0"/>
                                  </p:stCondLst>
                                  <p:childTnLst>
                                    <p:set>
                                      <p:cBhvr>
                                        <p:cTn id="23" dur="1" fill="hold">
                                          <p:stCondLst>
                                            <p:cond delay="0"/>
                                          </p:stCondLst>
                                        </p:cTn>
                                        <p:tgtEl>
                                          <p:spTgt spid="6153"/>
                                        </p:tgtEl>
                                        <p:attrNameLst>
                                          <p:attrName>style.visibility</p:attrName>
                                        </p:attrNameLst>
                                      </p:cBhvr>
                                      <p:to>
                                        <p:strVal val="visible"/>
                                      </p:to>
                                    </p:set>
                                    <p:animEffect transition="in" filter="wipe(left)">
                                      <p:cBhvr>
                                        <p:cTn id="24" dur="500"/>
                                        <p:tgtEl>
                                          <p:spTgt spid="6153"/>
                                        </p:tgtEl>
                                      </p:cBhvr>
                                    </p:animEffect>
                                  </p:childTnLst>
                                </p:cTn>
                              </p:par>
                              <p:par>
                                <p:cTn id="25" presetID="22" presetClass="entr" presetSubtype="8" fill="hold"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left)">
                                      <p:cBhvr>
                                        <p:cTn id="27" dur="500"/>
                                        <p:tgtEl>
                                          <p:spTgt spid="81"/>
                                        </p:tgtEl>
                                      </p:cBhvr>
                                    </p:animEffect>
                                  </p:childTnLst>
                                </p:cTn>
                              </p:par>
                            </p:childTnLst>
                          </p:cTn>
                        </p:par>
                        <p:par>
                          <p:cTn id="28" fill="hold">
                            <p:stCondLst>
                              <p:cond delay="2250"/>
                            </p:stCondLst>
                            <p:childTnLst>
                              <p:par>
                                <p:cTn id="29" presetID="37" presetClass="entr" presetSubtype="0"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fade">
                                      <p:cBhvr>
                                        <p:cTn id="31" dur="1000"/>
                                        <p:tgtEl>
                                          <p:spTgt spid="64"/>
                                        </p:tgtEl>
                                      </p:cBhvr>
                                    </p:animEffect>
                                    <p:anim calcmode="lin" valueType="num">
                                      <p:cBhvr>
                                        <p:cTn id="32" dur="1000" fill="hold"/>
                                        <p:tgtEl>
                                          <p:spTgt spid="64"/>
                                        </p:tgtEl>
                                        <p:attrNameLst>
                                          <p:attrName>ppt_x</p:attrName>
                                        </p:attrNameLst>
                                      </p:cBhvr>
                                      <p:tavLst>
                                        <p:tav tm="0">
                                          <p:val>
                                            <p:strVal val="#ppt_x"/>
                                          </p:val>
                                        </p:tav>
                                        <p:tav tm="100000">
                                          <p:val>
                                            <p:strVal val="#ppt_x"/>
                                          </p:val>
                                        </p:tav>
                                      </p:tavLst>
                                    </p:anim>
                                    <p:anim calcmode="lin" valueType="num">
                                      <p:cBhvr>
                                        <p:cTn id="33" dur="900" decel="100000" fill="hold"/>
                                        <p:tgtEl>
                                          <p:spTgt spid="64"/>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35" fill="hold">
                            <p:stCondLst>
                              <p:cond delay="3250"/>
                            </p:stCondLst>
                            <p:childTnLst>
                              <p:par>
                                <p:cTn id="36" presetID="37" presetClass="entr" presetSubtype="0" fill="hold"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900" decel="100000" fill="hold"/>
                                        <p:tgtEl>
                                          <p:spTgt spid="26"/>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900" decel="100000" fill="hold"/>
                                        <p:tgtEl>
                                          <p:spTgt spid="3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par>
                          <p:cTn id="48" fill="hold">
                            <p:stCondLst>
                              <p:cond delay="4250"/>
                            </p:stCondLst>
                            <p:childTnLst>
                              <p:par>
                                <p:cTn id="49" presetID="22" presetClass="entr" presetSubtype="2" fill="hold" grpId="0" nodeType="afterEffect">
                                  <p:stCondLst>
                                    <p:cond delay="0"/>
                                  </p:stCondLst>
                                  <p:childTnLst>
                                    <p:set>
                                      <p:cBhvr>
                                        <p:cTn id="50" dur="1" fill="hold">
                                          <p:stCondLst>
                                            <p:cond delay="0"/>
                                          </p:stCondLst>
                                        </p:cTn>
                                        <p:tgtEl>
                                          <p:spTgt spid="6156"/>
                                        </p:tgtEl>
                                        <p:attrNameLst>
                                          <p:attrName>style.visibility</p:attrName>
                                        </p:attrNameLst>
                                      </p:cBhvr>
                                      <p:to>
                                        <p:strVal val="visible"/>
                                      </p:to>
                                    </p:set>
                                    <p:animEffect transition="in" filter="wipe(right)">
                                      <p:cBhvr>
                                        <p:cTn id="51" dur="500"/>
                                        <p:tgtEl>
                                          <p:spTgt spid="6156"/>
                                        </p:tgtEl>
                                      </p:cBhvr>
                                    </p:animEffect>
                                  </p:childTnLst>
                                </p:cTn>
                              </p:par>
                              <p:par>
                                <p:cTn id="52" presetID="22" presetClass="entr" presetSubtype="2" fill="hold" nodeType="withEffect">
                                  <p:stCondLst>
                                    <p:cond delay="0"/>
                                  </p:stCondLst>
                                  <p:childTnLst>
                                    <p:set>
                                      <p:cBhvr>
                                        <p:cTn id="53" dur="1" fill="hold">
                                          <p:stCondLst>
                                            <p:cond delay="0"/>
                                          </p:stCondLst>
                                        </p:cTn>
                                        <p:tgtEl>
                                          <p:spTgt spid="86"/>
                                        </p:tgtEl>
                                        <p:attrNameLst>
                                          <p:attrName>style.visibility</p:attrName>
                                        </p:attrNameLst>
                                      </p:cBhvr>
                                      <p:to>
                                        <p:strVal val="visible"/>
                                      </p:to>
                                    </p:set>
                                    <p:animEffect transition="in" filter="wipe(right)">
                                      <p:cBhvr>
                                        <p:cTn id="54" dur="500"/>
                                        <p:tgtEl>
                                          <p:spTgt spid="86"/>
                                        </p:tgtEl>
                                      </p:cBhvr>
                                    </p:animEffect>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73"/>
                                        </p:tgtEl>
                                        <p:attrNameLst>
                                          <p:attrName>style.visibility</p:attrName>
                                        </p:attrNameLst>
                                      </p:cBhvr>
                                      <p:to>
                                        <p:strVal val="visible"/>
                                      </p:to>
                                    </p:set>
                                    <p:animEffect transition="in" filter="fade">
                                      <p:cBhvr>
                                        <p:cTn id="58" dur="1000"/>
                                        <p:tgtEl>
                                          <p:spTgt spid="73"/>
                                        </p:tgtEl>
                                      </p:cBhvr>
                                    </p:animEffect>
                                    <p:anim calcmode="lin" valueType="num">
                                      <p:cBhvr>
                                        <p:cTn id="59" dur="1000" fill="hold"/>
                                        <p:tgtEl>
                                          <p:spTgt spid="73"/>
                                        </p:tgtEl>
                                        <p:attrNameLst>
                                          <p:attrName>ppt_x</p:attrName>
                                        </p:attrNameLst>
                                      </p:cBhvr>
                                      <p:tavLst>
                                        <p:tav tm="0">
                                          <p:val>
                                            <p:strVal val="#ppt_x"/>
                                          </p:val>
                                        </p:tav>
                                        <p:tav tm="100000">
                                          <p:val>
                                            <p:strVal val="#ppt_x"/>
                                          </p:val>
                                        </p:tav>
                                      </p:tavLst>
                                    </p:anim>
                                    <p:anim calcmode="lin" valueType="num">
                                      <p:cBhvr>
                                        <p:cTn id="60" dur="900" decel="100000" fill="hold"/>
                                        <p:tgtEl>
                                          <p:spTgt spid="7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62" fill="hold">
                            <p:stCondLst>
                              <p:cond delay="5750"/>
                            </p:stCondLst>
                            <p:childTnLst>
                              <p:par>
                                <p:cTn id="63" presetID="37" presetClass="entr" presetSubtype="0"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900" decel="100000" fill="hold"/>
                                        <p:tgtEl>
                                          <p:spTgt spid="25"/>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69" presetID="37" presetClass="entr" presetSubtype="0"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900" decel="100000" fill="hold"/>
                                        <p:tgtEl>
                                          <p:spTgt spid="37"/>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75" fill="hold">
                            <p:stCondLst>
                              <p:cond delay="6750"/>
                            </p:stCondLst>
                            <p:childTnLst>
                              <p:par>
                                <p:cTn id="76" presetID="22" presetClass="entr" presetSubtype="8" fill="hold" grpId="0" nodeType="afterEffect">
                                  <p:stCondLst>
                                    <p:cond delay="0"/>
                                  </p:stCondLst>
                                  <p:childTnLst>
                                    <p:set>
                                      <p:cBhvr>
                                        <p:cTn id="77" dur="1" fill="hold">
                                          <p:stCondLst>
                                            <p:cond delay="0"/>
                                          </p:stCondLst>
                                        </p:cTn>
                                        <p:tgtEl>
                                          <p:spTgt spid="6159"/>
                                        </p:tgtEl>
                                        <p:attrNameLst>
                                          <p:attrName>style.visibility</p:attrName>
                                        </p:attrNameLst>
                                      </p:cBhvr>
                                      <p:to>
                                        <p:strVal val="visible"/>
                                      </p:to>
                                    </p:set>
                                    <p:animEffect transition="in" filter="wipe(left)">
                                      <p:cBhvr>
                                        <p:cTn id="78" dur="500"/>
                                        <p:tgtEl>
                                          <p:spTgt spid="6159"/>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wipe(left)">
                                      <p:cBhvr>
                                        <p:cTn id="81" dur="500"/>
                                        <p:tgtEl>
                                          <p:spTgt spid="80"/>
                                        </p:tgtEl>
                                      </p:cBhvr>
                                    </p:animEffect>
                                  </p:childTnLst>
                                </p:cTn>
                              </p:par>
                            </p:childTnLst>
                          </p:cTn>
                        </p:par>
                        <p:par>
                          <p:cTn id="82" fill="hold">
                            <p:stCondLst>
                              <p:cond delay="7250"/>
                            </p:stCondLst>
                            <p:childTnLst>
                              <p:par>
                                <p:cTn id="83" presetID="37" presetClass="entr" presetSubtype="0" fill="hold"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fade">
                                      <p:cBhvr>
                                        <p:cTn id="85" dur="1000"/>
                                        <p:tgtEl>
                                          <p:spTgt spid="67"/>
                                        </p:tgtEl>
                                      </p:cBhvr>
                                    </p:animEffect>
                                    <p:anim calcmode="lin" valueType="num">
                                      <p:cBhvr>
                                        <p:cTn id="86" dur="1000" fill="hold"/>
                                        <p:tgtEl>
                                          <p:spTgt spid="67"/>
                                        </p:tgtEl>
                                        <p:attrNameLst>
                                          <p:attrName>ppt_x</p:attrName>
                                        </p:attrNameLst>
                                      </p:cBhvr>
                                      <p:tavLst>
                                        <p:tav tm="0">
                                          <p:val>
                                            <p:strVal val="#ppt_x"/>
                                          </p:val>
                                        </p:tav>
                                        <p:tav tm="100000">
                                          <p:val>
                                            <p:strVal val="#ppt_x"/>
                                          </p:val>
                                        </p:tav>
                                      </p:tavLst>
                                    </p:anim>
                                    <p:anim calcmode="lin" valueType="num">
                                      <p:cBhvr>
                                        <p:cTn id="87" dur="900" decel="100000" fill="hold"/>
                                        <p:tgtEl>
                                          <p:spTgt spid="6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89" fill="hold">
                            <p:stCondLst>
                              <p:cond delay="8250"/>
                            </p:stCondLst>
                            <p:childTnLst>
                              <p:par>
                                <p:cTn id="90" presetID="37" presetClass="entr" presetSubtype="0" fill="hold" nodeType="after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fade">
                                      <p:cBhvr>
                                        <p:cTn id="92" dur="1000"/>
                                        <p:tgtEl>
                                          <p:spTgt spid="29"/>
                                        </p:tgtEl>
                                      </p:cBhvr>
                                    </p:animEffect>
                                    <p:anim calcmode="lin" valueType="num">
                                      <p:cBhvr>
                                        <p:cTn id="93" dur="1000" fill="hold"/>
                                        <p:tgtEl>
                                          <p:spTgt spid="29"/>
                                        </p:tgtEl>
                                        <p:attrNameLst>
                                          <p:attrName>ppt_x</p:attrName>
                                        </p:attrNameLst>
                                      </p:cBhvr>
                                      <p:tavLst>
                                        <p:tav tm="0">
                                          <p:val>
                                            <p:strVal val="#ppt_x"/>
                                          </p:val>
                                        </p:tav>
                                        <p:tav tm="100000">
                                          <p:val>
                                            <p:strVal val="#ppt_x"/>
                                          </p:val>
                                        </p:tav>
                                      </p:tavLst>
                                    </p:anim>
                                    <p:anim calcmode="lin" valueType="num">
                                      <p:cBhvr>
                                        <p:cTn id="94" dur="900" decel="100000" fill="hold"/>
                                        <p:tgtEl>
                                          <p:spTgt spid="2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96" presetID="37"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900" decel="100000" fill="hold"/>
                                        <p:tgtEl>
                                          <p:spTgt spid="38"/>
                                        </p:tgtEl>
                                        <p:attrNameLst>
                                          <p:attrName>ppt_y</p:attrName>
                                        </p:attrNameLst>
                                      </p:cBhvr>
                                      <p:tavLst>
                                        <p:tav tm="0">
                                          <p:val>
                                            <p:strVal val="#ppt_y+1"/>
                                          </p:val>
                                        </p:tav>
                                        <p:tav tm="100000">
                                          <p:val>
                                            <p:strVal val="#ppt_y-.03"/>
                                          </p:val>
                                        </p:tav>
                                      </p:tavLst>
                                    </p:anim>
                                    <p:anim calcmode="lin" valueType="num">
                                      <p:cBhvr>
                                        <p:cTn id="101"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02" fill="hold">
                            <p:stCondLst>
                              <p:cond delay="9250"/>
                            </p:stCondLst>
                            <p:childTnLst>
                              <p:par>
                                <p:cTn id="103" presetID="22" presetClass="entr" presetSubtype="2" fill="hold" grpId="0" nodeType="afterEffect">
                                  <p:stCondLst>
                                    <p:cond delay="0"/>
                                  </p:stCondLst>
                                  <p:childTnLst>
                                    <p:set>
                                      <p:cBhvr>
                                        <p:cTn id="104" dur="1" fill="hold">
                                          <p:stCondLst>
                                            <p:cond delay="0"/>
                                          </p:stCondLst>
                                        </p:cTn>
                                        <p:tgtEl>
                                          <p:spTgt spid="28"/>
                                        </p:tgtEl>
                                        <p:attrNameLst>
                                          <p:attrName>style.visibility</p:attrName>
                                        </p:attrNameLst>
                                      </p:cBhvr>
                                      <p:to>
                                        <p:strVal val="visible"/>
                                      </p:to>
                                    </p:set>
                                    <p:animEffect transition="in" filter="wipe(right)">
                                      <p:cBhvr>
                                        <p:cTn id="105" dur="500"/>
                                        <p:tgtEl>
                                          <p:spTgt spid="28"/>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79"/>
                                        </p:tgtEl>
                                        <p:attrNameLst>
                                          <p:attrName>style.visibility</p:attrName>
                                        </p:attrNameLst>
                                      </p:cBhvr>
                                      <p:to>
                                        <p:strVal val="visible"/>
                                      </p:to>
                                    </p:set>
                                    <p:animEffect transition="in" filter="wipe(right)">
                                      <p:cBhvr>
                                        <p:cTn id="108" dur="500"/>
                                        <p:tgtEl>
                                          <p:spTgt spid="79"/>
                                        </p:tgtEl>
                                      </p:cBhvr>
                                    </p:animEffect>
                                  </p:childTnLst>
                                </p:cTn>
                              </p:par>
                            </p:childTnLst>
                          </p:cTn>
                        </p:par>
                        <p:par>
                          <p:cTn id="109" fill="hold">
                            <p:stCondLst>
                              <p:cond delay="9750"/>
                            </p:stCondLst>
                            <p:childTnLst>
                              <p:par>
                                <p:cTn id="110" presetID="37" presetClass="entr" presetSubtype="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Effect transition="in" filter="fade">
                                      <p:cBhvr>
                                        <p:cTn id="112" dur="1000"/>
                                        <p:tgtEl>
                                          <p:spTgt spid="70"/>
                                        </p:tgtEl>
                                      </p:cBhvr>
                                    </p:animEffect>
                                    <p:anim calcmode="lin" valueType="num">
                                      <p:cBhvr>
                                        <p:cTn id="113" dur="1000" fill="hold"/>
                                        <p:tgtEl>
                                          <p:spTgt spid="70"/>
                                        </p:tgtEl>
                                        <p:attrNameLst>
                                          <p:attrName>ppt_x</p:attrName>
                                        </p:attrNameLst>
                                      </p:cBhvr>
                                      <p:tavLst>
                                        <p:tav tm="0">
                                          <p:val>
                                            <p:strVal val="#ppt_x"/>
                                          </p:val>
                                        </p:tav>
                                        <p:tav tm="100000">
                                          <p:val>
                                            <p:strVal val="#ppt_x"/>
                                          </p:val>
                                        </p:tav>
                                      </p:tavLst>
                                    </p:anim>
                                    <p:anim calcmode="lin" valueType="num">
                                      <p:cBhvr>
                                        <p:cTn id="114" dur="900" decel="100000" fill="hold"/>
                                        <p:tgtEl>
                                          <p:spTgt spid="70"/>
                                        </p:tgtEl>
                                        <p:attrNameLst>
                                          <p:attrName>ppt_y</p:attrName>
                                        </p:attrNameLst>
                                      </p:cBhvr>
                                      <p:tavLst>
                                        <p:tav tm="0">
                                          <p:val>
                                            <p:strVal val="#ppt_y+1"/>
                                          </p:val>
                                        </p:tav>
                                        <p:tav tm="100000">
                                          <p:val>
                                            <p:strVal val="#ppt_y-.03"/>
                                          </p:val>
                                        </p:tav>
                                      </p:tavLst>
                                    </p:anim>
                                    <p:anim calcmode="lin" valueType="num">
                                      <p:cBhvr>
                                        <p:cTn id="115"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animBg="1"/>
      <p:bldP spid="6156" grpId="0" animBg="1"/>
      <p:bldP spid="6159" grpId="0" animBg="1"/>
      <p:bldP spid="28" grpId="0" animBg="1"/>
      <p:bldP spid="34" grpId="0"/>
      <p:bldP spid="36" grpId="0"/>
      <p:bldP spid="37" grpId="0"/>
      <p:bldP spid="38" grpId="0"/>
      <p:bldP spid="79" grpId="0" animBg="1"/>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1250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cp:revision>
  <dcterms:created xsi:type="dcterms:W3CDTF">2016-09-28T22:08:47Z</dcterms:created>
  <dcterms:modified xsi:type="dcterms:W3CDTF">2016-09-29T22:28:17Z</dcterms:modified>
</cp:coreProperties>
</file>