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20" name="Freeform 19"/>
          <p:cNvSpPr>
            <a:spLocks noChangeAspect="1"/>
          </p:cNvSpPr>
          <p:nvPr/>
        </p:nvSpPr>
        <p:spPr>
          <a:xfrm rot="10800000">
            <a:off x="2175648" y="4070173"/>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FFA80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0800000">
            <a:off x="1581286" y="4070172"/>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FF2B2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0800000">
            <a:off x="2815729" y="4070173"/>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85C40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10800000">
            <a:off x="3272927" y="4070172"/>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3EB8CD"/>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16200000">
            <a:off x="2293127" y="2537666"/>
            <a:ext cx="1404614" cy="1350057"/>
          </a:xfrm>
          <a:custGeom>
            <a:avLst/>
            <a:gdLst>
              <a:gd name="connsiteX0" fmla="*/ 1404614 w 1404614"/>
              <a:gd name="connsiteY0" fmla="*/ 1350057 h 1350057"/>
              <a:gd name="connsiteX1" fmla="*/ 1371279 w 1404614"/>
              <a:gd name="connsiteY1" fmla="*/ 1350057 h 1350057"/>
              <a:gd name="connsiteX2" fmla="*/ 1323179 w 1404614"/>
              <a:gd name="connsiteY2" fmla="*/ 1106525 h 1350057"/>
              <a:gd name="connsiteX3" fmla="*/ 2526 w 1404614"/>
              <a:gd name="connsiteY3" fmla="*/ 32967 h 1350057"/>
              <a:gd name="connsiteX4" fmla="*/ 0 w 1404614"/>
              <a:gd name="connsiteY4" fmla="*/ 32862 h 1350057"/>
              <a:gd name="connsiteX5" fmla="*/ 0 w 1404614"/>
              <a:gd name="connsiteY5" fmla="*/ 0 h 1350057"/>
              <a:gd name="connsiteX6" fmla="*/ 123459 w 1404614"/>
              <a:gd name="connsiteY6" fmla="*/ 15432 h 1350057"/>
              <a:gd name="connsiteX7" fmla="*/ 1356321 w 1404614"/>
              <a:gd name="connsiteY7" fmla="*/ 1105546 h 135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4614" h="1350057">
                <a:moveTo>
                  <a:pt x="1404614" y="1350057"/>
                </a:moveTo>
                <a:lnTo>
                  <a:pt x="1371279" y="1350057"/>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6200000">
            <a:off x="1811393" y="1873322"/>
            <a:ext cx="2001329" cy="2061915"/>
          </a:xfrm>
          <a:custGeom>
            <a:avLst/>
            <a:gdLst>
              <a:gd name="connsiteX0" fmla="*/ 2001329 w 2001329"/>
              <a:gd name="connsiteY0" fmla="*/ 1892580 h 2061915"/>
              <a:gd name="connsiteX1" fmla="*/ 1969331 w 2001329"/>
              <a:gd name="connsiteY1" fmla="*/ 1892580 h 2061915"/>
              <a:gd name="connsiteX2" fmla="*/ 1968504 w 2001329"/>
              <a:gd name="connsiteY2" fmla="*/ 1876192 h 2061915"/>
              <a:gd name="connsiteX3" fmla="*/ 117464 w 2001329"/>
              <a:gd name="connsiteY3" fmla="*/ 36866 h 2061915"/>
              <a:gd name="connsiteX4" fmla="*/ 0 w 2001329"/>
              <a:gd name="connsiteY4" fmla="*/ 31304 h 2061915"/>
              <a:gd name="connsiteX5" fmla="*/ 0 w 2001329"/>
              <a:gd name="connsiteY5" fmla="*/ 0 h 2061915"/>
              <a:gd name="connsiteX6" fmla="*/ 110385 w 2001329"/>
              <a:gd name="connsiteY6" fmla="*/ 5226 h 2061915"/>
              <a:gd name="connsiteX7" fmla="*/ 2000884 w 2001329"/>
              <a:gd name="connsiteY7" fmla="*/ 1883761 h 2061915"/>
              <a:gd name="connsiteX8" fmla="*/ 1543671 w 2001329"/>
              <a:gd name="connsiteY8" fmla="*/ 2061915 h 2061915"/>
              <a:gd name="connsiteX9" fmla="*/ 1531682 w 2001329"/>
              <a:gd name="connsiteY9" fmla="*/ 2061915 h 2061915"/>
              <a:gd name="connsiteX10" fmla="*/ 1531112 w 2001329"/>
              <a:gd name="connsiteY10" fmla="*/ 2050627 h 2061915"/>
              <a:gd name="connsiteX11" fmla="*/ 1543671 w 2001329"/>
              <a:gd name="connsiteY11" fmla="*/ 2050627 h 206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1329" h="2061915">
                <a:moveTo>
                  <a:pt x="2001329" y="1892580"/>
                </a:move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close/>
                <a:moveTo>
                  <a:pt x="1543671" y="2061915"/>
                </a:moveTo>
                <a:lnTo>
                  <a:pt x="1531682" y="2061915"/>
                </a:lnTo>
                <a:lnTo>
                  <a:pt x="1531112" y="2050627"/>
                </a:lnTo>
                <a:lnTo>
                  <a:pt x="1543671" y="2050627"/>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00000">
            <a:off x="2915631" y="3163726"/>
            <a:ext cx="792492" cy="709786"/>
          </a:xfrm>
          <a:custGeom>
            <a:avLst/>
            <a:gdLst>
              <a:gd name="connsiteX0" fmla="*/ 792492 w 792492"/>
              <a:gd name="connsiteY0" fmla="*/ 709786 h 709786"/>
              <a:gd name="connsiteX1" fmla="*/ 755658 w 792492"/>
              <a:gd name="connsiteY1" fmla="*/ 709786 h 709786"/>
              <a:gd name="connsiteX2" fmla="*/ 744952 w 792492"/>
              <a:gd name="connsiteY2" fmla="*/ 655580 h 709786"/>
              <a:gd name="connsiteX3" fmla="*/ 48748 w 792492"/>
              <a:gd name="connsiteY3" fmla="*/ 39984 h 709786"/>
              <a:gd name="connsiteX4" fmla="*/ 0 w 792492"/>
              <a:gd name="connsiteY4" fmla="*/ 35951 h 709786"/>
              <a:gd name="connsiteX5" fmla="*/ 0 w 792492"/>
              <a:gd name="connsiteY5" fmla="*/ 0 h 709786"/>
              <a:gd name="connsiteX6" fmla="*/ 54636 w 792492"/>
              <a:gd name="connsiteY6" fmla="*/ 4520 h 709786"/>
              <a:gd name="connsiteX7" fmla="*/ 779848 w 792492"/>
              <a:gd name="connsiteY7" fmla="*/ 645766 h 709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492" h="709786">
                <a:moveTo>
                  <a:pt x="792492" y="709786"/>
                </a:move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6200000">
            <a:off x="3361791" y="3601545"/>
            <a:ext cx="354606" cy="281049"/>
          </a:xfrm>
          <a:custGeom>
            <a:avLst/>
            <a:gdLst>
              <a:gd name="connsiteX0" fmla="*/ 354606 w 354606"/>
              <a:gd name="connsiteY0" fmla="*/ 281049 h 281049"/>
              <a:gd name="connsiteX1" fmla="*/ 313371 w 354606"/>
              <a:gd name="connsiteY1" fmla="*/ 281049 h 281049"/>
              <a:gd name="connsiteX2" fmla="*/ 307206 w 354606"/>
              <a:gd name="connsiteY2" fmla="*/ 260168 h 281049"/>
              <a:gd name="connsiteX3" fmla="*/ 50013 w 354606"/>
              <a:gd name="connsiteY3" fmla="*/ 47515 h 281049"/>
              <a:gd name="connsiteX4" fmla="*/ 0 w 354606"/>
              <a:gd name="connsiteY4" fmla="*/ 36725 h 281049"/>
              <a:gd name="connsiteX5" fmla="*/ 0 w 354606"/>
              <a:gd name="connsiteY5" fmla="*/ 0 h 281049"/>
              <a:gd name="connsiteX6" fmla="*/ 60251 w 354606"/>
              <a:gd name="connsiteY6" fmla="*/ 12998 h 281049"/>
              <a:gd name="connsiteX7" fmla="*/ 339809 w 354606"/>
              <a:gd name="connsiteY7" fmla="*/ 244143 h 281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4606" h="281049">
                <a:moveTo>
                  <a:pt x="354606" y="281049"/>
                </a:move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3664372" y="1754342"/>
            <a:ext cx="2249033" cy="365760"/>
            <a:chOff x="3664372" y="1743053"/>
            <a:chExt cx="2249033" cy="365760"/>
          </a:xfrm>
        </p:grpSpPr>
        <p:sp>
          <p:nvSpPr>
            <p:cNvPr id="2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 Dolor</a:t>
              </a:r>
            </a:p>
          </p:txBody>
        </p:sp>
        <p:sp>
          <p:nvSpPr>
            <p:cNvPr id="28" name="Oval 27"/>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A</a:t>
              </a:r>
            </a:p>
          </p:txBody>
        </p:sp>
      </p:grpSp>
      <p:grpSp>
        <p:nvGrpSpPr>
          <p:cNvPr id="30" name="Group 29"/>
          <p:cNvGrpSpPr/>
          <p:nvPr/>
        </p:nvGrpSpPr>
        <p:grpSpPr>
          <a:xfrm>
            <a:off x="3664372" y="2334902"/>
            <a:ext cx="2249033" cy="365760"/>
            <a:chOff x="3664372" y="1743053"/>
            <a:chExt cx="2249033" cy="365760"/>
          </a:xfrm>
        </p:grpSpPr>
        <p:sp>
          <p:nvSpPr>
            <p:cNvPr id="31"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 Dolor</a:t>
              </a:r>
            </a:p>
          </p:txBody>
        </p:sp>
        <p:sp>
          <p:nvSpPr>
            <p:cNvPr id="32" name="Oval 31"/>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B</a:t>
              </a:r>
            </a:p>
          </p:txBody>
        </p:sp>
      </p:grpSp>
      <p:grpSp>
        <p:nvGrpSpPr>
          <p:cNvPr id="33" name="Group 32"/>
          <p:cNvGrpSpPr/>
          <p:nvPr/>
        </p:nvGrpSpPr>
        <p:grpSpPr>
          <a:xfrm>
            <a:off x="3664372" y="2926046"/>
            <a:ext cx="2249033" cy="365760"/>
            <a:chOff x="3664372" y="1743053"/>
            <a:chExt cx="2249033" cy="365760"/>
          </a:xfrm>
        </p:grpSpPr>
        <p:sp>
          <p:nvSpPr>
            <p:cNvPr id="34"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 Dolor</a:t>
              </a:r>
            </a:p>
          </p:txBody>
        </p:sp>
        <p:sp>
          <p:nvSpPr>
            <p:cNvPr id="35" name="Oval 34"/>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C</a:t>
              </a:r>
            </a:p>
          </p:txBody>
        </p:sp>
      </p:grpSp>
      <p:grpSp>
        <p:nvGrpSpPr>
          <p:cNvPr id="36" name="Group 35"/>
          <p:cNvGrpSpPr/>
          <p:nvPr/>
        </p:nvGrpSpPr>
        <p:grpSpPr>
          <a:xfrm>
            <a:off x="3664372" y="3457499"/>
            <a:ext cx="2249033" cy="365760"/>
            <a:chOff x="3664372" y="1743053"/>
            <a:chExt cx="2249033" cy="365760"/>
          </a:xfrm>
        </p:grpSpPr>
        <p:sp>
          <p:nvSpPr>
            <p:cNvPr id="3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 Dolor</a:t>
              </a:r>
            </a:p>
          </p:txBody>
        </p:sp>
        <p:sp>
          <p:nvSpPr>
            <p:cNvPr id="38" name="Oval 37"/>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D</a:t>
              </a:r>
            </a:p>
          </p:txBody>
        </p:sp>
      </p:grpSp>
      <p:sp>
        <p:nvSpPr>
          <p:cNvPr id="40" name="Text Box 10"/>
          <p:cNvSpPr txBox="1">
            <a:spLocks noChangeArrowheads="1"/>
          </p:cNvSpPr>
          <p:nvPr/>
        </p:nvSpPr>
        <p:spPr bwMode="auto">
          <a:xfrm>
            <a:off x="8128412" y="1803740"/>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nvGrpSpPr>
          <p:cNvPr id="52" name="Group 51"/>
          <p:cNvGrpSpPr/>
          <p:nvPr/>
        </p:nvGrpSpPr>
        <p:grpSpPr>
          <a:xfrm>
            <a:off x="7192429" y="1792007"/>
            <a:ext cx="731520" cy="731520"/>
            <a:chOff x="7192429" y="1792007"/>
            <a:chExt cx="731520" cy="731520"/>
          </a:xfrm>
          <a:effectLst>
            <a:outerShdw blurRad="63500" sx="102000" sy="102000" algn="ctr" rotWithShape="0">
              <a:prstClr val="black">
                <a:alpha val="40000"/>
              </a:prstClr>
            </a:outerShdw>
          </a:effectLst>
        </p:grpSpPr>
        <p:sp>
          <p:nvSpPr>
            <p:cNvPr id="39" name="Oval 38"/>
            <p:cNvSpPr>
              <a:spLocks noChangeAspect="1"/>
            </p:cNvSpPr>
            <p:nvPr/>
          </p:nvSpPr>
          <p:spPr>
            <a:xfrm>
              <a:off x="7192429" y="1792007"/>
              <a:ext cx="731520" cy="731520"/>
            </a:xfrm>
            <a:prstGeom prst="ellipse">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3" name="Text Box 10"/>
          <p:cNvSpPr txBox="1">
            <a:spLocks noChangeArrowheads="1"/>
          </p:cNvSpPr>
          <p:nvPr/>
        </p:nvSpPr>
        <p:spPr bwMode="auto">
          <a:xfrm>
            <a:off x="8128412" y="285072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nvGrpSpPr>
          <p:cNvPr id="68" name="Group 67"/>
          <p:cNvGrpSpPr/>
          <p:nvPr/>
        </p:nvGrpSpPr>
        <p:grpSpPr>
          <a:xfrm>
            <a:off x="7192429" y="2838991"/>
            <a:ext cx="731520" cy="731520"/>
            <a:chOff x="7192429" y="2838991"/>
            <a:chExt cx="731520" cy="731520"/>
          </a:xfrm>
          <a:effectLst>
            <a:outerShdw blurRad="63500" sx="102000" sy="102000" algn="ctr" rotWithShape="0">
              <a:prstClr val="black">
                <a:alpha val="40000"/>
              </a:prstClr>
            </a:outerShdw>
          </a:effectLst>
        </p:grpSpPr>
        <p:sp>
          <p:nvSpPr>
            <p:cNvPr id="55" name="Oval 54"/>
            <p:cNvSpPr>
              <a:spLocks noChangeAspect="1"/>
            </p:cNvSpPr>
            <p:nvPr/>
          </p:nvSpPr>
          <p:spPr>
            <a:xfrm>
              <a:off x="7192429" y="2838991"/>
              <a:ext cx="731520" cy="731520"/>
            </a:xfrm>
            <a:prstGeom prst="ellipse">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a:grpSpLocks noChangeAspect="1"/>
            </p:cNvGrpSpPr>
            <p:nvPr/>
          </p:nvGrpSpPr>
          <p:grpSpPr>
            <a:xfrm>
              <a:off x="7340878" y="2975308"/>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42"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7" name="Text Box 10"/>
          <p:cNvSpPr txBox="1">
            <a:spLocks noChangeArrowheads="1"/>
          </p:cNvSpPr>
          <p:nvPr/>
        </p:nvSpPr>
        <p:spPr bwMode="auto">
          <a:xfrm>
            <a:off x="8128412" y="390494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nvGrpSpPr>
          <p:cNvPr id="66" name="Group 65"/>
          <p:cNvGrpSpPr/>
          <p:nvPr/>
        </p:nvGrpSpPr>
        <p:grpSpPr>
          <a:xfrm>
            <a:off x="7192429" y="3893211"/>
            <a:ext cx="731520" cy="731520"/>
            <a:chOff x="7192429" y="3893211"/>
            <a:chExt cx="731520" cy="731520"/>
          </a:xfrm>
          <a:effectLst>
            <a:outerShdw blurRad="63500" sx="102000" sy="102000" algn="ctr" rotWithShape="0">
              <a:prstClr val="black">
                <a:alpha val="40000"/>
              </a:prstClr>
            </a:outerShdw>
          </a:effectLst>
        </p:grpSpPr>
        <p:sp>
          <p:nvSpPr>
            <p:cNvPr id="59" name="Oval 58"/>
            <p:cNvSpPr>
              <a:spLocks noChangeAspect="1"/>
            </p:cNvSpPr>
            <p:nvPr/>
          </p:nvSpPr>
          <p:spPr>
            <a:xfrm>
              <a:off x="7192429" y="3893211"/>
              <a:ext cx="731520" cy="731520"/>
            </a:xfrm>
            <a:prstGeom prst="ellipse">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144"/>
            <p:cNvSpPr>
              <a:spLocks noEditPoints="1"/>
            </p:cNvSpPr>
            <p:nvPr/>
          </p:nvSpPr>
          <p:spPr bwMode="auto">
            <a:xfrm>
              <a:off x="7373658" y="409094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 Box 10"/>
          <p:cNvSpPr txBox="1">
            <a:spLocks noChangeArrowheads="1"/>
          </p:cNvSpPr>
          <p:nvPr/>
        </p:nvSpPr>
        <p:spPr bwMode="auto">
          <a:xfrm>
            <a:off x="8128412" y="4969338"/>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nvGrpSpPr>
          <p:cNvPr id="69" name="Group 68"/>
          <p:cNvGrpSpPr/>
          <p:nvPr/>
        </p:nvGrpSpPr>
        <p:grpSpPr>
          <a:xfrm>
            <a:off x="7192429" y="4957605"/>
            <a:ext cx="731520" cy="731520"/>
            <a:chOff x="7192429" y="4957605"/>
            <a:chExt cx="731520" cy="731520"/>
          </a:xfrm>
          <a:effectLst>
            <a:outerShdw blurRad="63500" sx="102000" sy="102000" algn="ctr" rotWithShape="0">
              <a:prstClr val="black">
                <a:alpha val="40000"/>
              </a:prstClr>
            </a:outerShdw>
          </a:effectLst>
        </p:grpSpPr>
        <p:sp>
          <p:nvSpPr>
            <p:cNvPr id="63" name="Oval 62"/>
            <p:cNvSpPr>
              <a:spLocks noChangeAspect="1"/>
            </p:cNvSpPr>
            <p:nvPr/>
          </p:nvSpPr>
          <p:spPr>
            <a:xfrm>
              <a:off x="7192429" y="4957605"/>
              <a:ext cx="731520" cy="731520"/>
            </a:xfrm>
            <a:prstGeom prst="ellipse">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a:grpSpLocks noChangeAspect="1"/>
            </p:cNvGrpSpPr>
            <p:nvPr/>
          </p:nvGrpSpPr>
          <p:grpSpPr>
            <a:xfrm>
              <a:off x="7449748" y="5126688"/>
              <a:ext cx="244502" cy="411480"/>
              <a:chOff x="533400" y="2800350"/>
              <a:chExt cx="325437" cy="547687"/>
            </a:xfrm>
            <a:solidFill>
              <a:schemeClr val="bg1"/>
            </a:solidFill>
          </p:grpSpPr>
          <p:sp>
            <p:nvSpPr>
              <p:cNvPr id="4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837453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childTnLst>
                          </p:cTn>
                        </p:par>
                        <p:par>
                          <p:cTn id="12" fill="hold">
                            <p:stCondLst>
                              <p:cond delay="2750"/>
                            </p:stCondLst>
                            <p:childTnLst>
                              <p:par>
                                <p:cTn id="13" presetID="22" presetClass="entr" presetSubtype="4"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par>
                          <p:cTn id="16" fill="hold">
                            <p:stCondLst>
                              <p:cond delay="3250"/>
                            </p:stCondLst>
                            <p:childTnLst>
                              <p:par>
                                <p:cTn id="17" presetID="22" presetClass="entr" presetSubtype="8"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childTnLst>
                          </p:cTn>
                        </p:par>
                        <p:par>
                          <p:cTn id="20" fill="hold">
                            <p:stCondLst>
                              <p:cond delay="3750"/>
                            </p:stCondLst>
                            <p:childTnLst>
                              <p:par>
                                <p:cTn id="21" presetID="53" presetClass="entr" presetSubtype="528"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anim calcmode="lin" valueType="num">
                                      <p:cBhvr>
                                        <p:cTn id="26" dur="500" fill="hold"/>
                                        <p:tgtEl>
                                          <p:spTgt spid="52"/>
                                        </p:tgtEl>
                                        <p:attrNameLst>
                                          <p:attrName>ppt_x</p:attrName>
                                        </p:attrNameLst>
                                      </p:cBhvr>
                                      <p:tavLst>
                                        <p:tav tm="0">
                                          <p:val>
                                            <p:fltVal val="0.5"/>
                                          </p:val>
                                        </p:tav>
                                        <p:tav tm="100000">
                                          <p:val>
                                            <p:strVal val="#ppt_x"/>
                                          </p:val>
                                        </p:tav>
                                      </p:tavLst>
                                    </p:anim>
                                    <p:anim calcmode="lin" valueType="num">
                                      <p:cBhvr>
                                        <p:cTn id="27" dur="500" fill="hold"/>
                                        <p:tgtEl>
                                          <p:spTgt spid="52"/>
                                        </p:tgtEl>
                                        <p:attrNameLst>
                                          <p:attrName>ppt_y</p:attrName>
                                        </p:attrNameLst>
                                      </p:cBhvr>
                                      <p:tavLst>
                                        <p:tav tm="0">
                                          <p:val>
                                            <p:fltVal val="0.5"/>
                                          </p:val>
                                        </p:tav>
                                        <p:tav tm="100000">
                                          <p:val>
                                            <p:strVal val="#ppt_y"/>
                                          </p:val>
                                        </p:tav>
                                      </p:tavLst>
                                    </p:anim>
                                  </p:childTnLst>
                                </p:cTn>
                              </p:par>
                            </p:childTnLst>
                          </p:cTn>
                        </p:par>
                        <p:par>
                          <p:cTn id="28" fill="hold">
                            <p:stCondLst>
                              <p:cond delay="4250"/>
                            </p:stCondLst>
                            <p:childTnLst>
                              <p:par>
                                <p:cTn id="29" presetID="53" presetClass="entr" presetSubtype="52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p:cTn id="31" dur="500" fill="hold"/>
                                        <p:tgtEl>
                                          <p:spTgt spid="40"/>
                                        </p:tgtEl>
                                        <p:attrNameLst>
                                          <p:attrName>ppt_w</p:attrName>
                                        </p:attrNameLst>
                                      </p:cBhvr>
                                      <p:tavLst>
                                        <p:tav tm="0">
                                          <p:val>
                                            <p:fltVal val="0"/>
                                          </p:val>
                                        </p:tav>
                                        <p:tav tm="100000">
                                          <p:val>
                                            <p:strVal val="#ppt_w"/>
                                          </p:val>
                                        </p:tav>
                                      </p:tavLst>
                                    </p:anim>
                                    <p:anim calcmode="lin" valueType="num">
                                      <p:cBhvr>
                                        <p:cTn id="32" dur="500" fill="hold"/>
                                        <p:tgtEl>
                                          <p:spTgt spid="40"/>
                                        </p:tgtEl>
                                        <p:attrNameLst>
                                          <p:attrName>ppt_h</p:attrName>
                                        </p:attrNameLst>
                                      </p:cBhvr>
                                      <p:tavLst>
                                        <p:tav tm="0">
                                          <p:val>
                                            <p:fltVal val="0"/>
                                          </p:val>
                                        </p:tav>
                                        <p:tav tm="100000">
                                          <p:val>
                                            <p:strVal val="#ppt_h"/>
                                          </p:val>
                                        </p:tav>
                                      </p:tavLst>
                                    </p:anim>
                                    <p:animEffect transition="in" filter="fade">
                                      <p:cBhvr>
                                        <p:cTn id="33" dur="500"/>
                                        <p:tgtEl>
                                          <p:spTgt spid="40"/>
                                        </p:tgtEl>
                                      </p:cBhvr>
                                    </p:animEffect>
                                    <p:anim calcmode="lin" valueType="num">
                                      <p:cBhvr>
                                        <p:cTn id="34" dur="500" fill="hold"/>
                                        <p:tgtEl>
                                          <p:spTgt spid="40"/>
                                        </p:tgtEl>
                                        <p:attrNameLst>
                                          <p:attrName>ppt_x</p:attrName>
                                        </p:attrNameLst>
                                      </p:cBhvr>
                                      <p:tavLst>
                                        <p:tav tm="0">
                                          <p:val>
                                            <p:fltVal val="0.5"/>
                                          </p:val>
                                        </p:tav>
                                        <p:tav tm="100000">
                                          <p:val>
                                            <p:strVal val="#ppt_x"/>
                                          </p:val>
                                        </p:tav>
                                      </p:tavLst>
                                    </p:anim>
                                    <p:anim calcmode="lin" valueType="num">
                                      <p:cBhvr>
                                        <p:cTn id="35" dur="500" fill="hold"/>
                                        <p:tgtEl>
                                          <p:spTgt spid="40"/>
                                        </p:tgtEl>
                                        <p:attrNameLst>
                                          <p:attrName>ppt_y</p:attrName>
                                        </p:attrNameLst>
                                      </p:cBhvr>
                                      <p:tavLst>
                                        <p:tav tm="0">
                                          <p:val>
                                            <p:fltVal val="0.5"/>
                                          </p:val>
                                        </p:tav>
                                        <p:tav tm="100000">
                                          <p:val>
                                            <p:strVal val="#ppt_y"/>
                                          </p:val>
                                        </p:tav>
                                      </p:tavLst>
                                    </p:anim>
                                  </p:childTnLst>
                                </p:cTn>
                              </p:par>
                            </p:childTnLst>
                          </p:cTn>
                        </p:par>
                        <p:par>
                          <p:cTn id="36" fill="hold">
                            <p:stCondLst>
                              <p:cond delay="4750"/>
                            </p:stCondLst>
                            <p:childTnLst>
                              <p:par>
                                <p:cTn id="37" presetID="21" presetClass="entr" presetSubtype="1"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heel(1)">
                                      <p:cBhvr>
                                        <p:cTn id="39" dur="2000"/>
                                        <p:tgtEl>
                                          <p:spTgt spid="20"/>
                                        </p:tgtEl>
                                      </p:cBhvr>
                                    </p:animEffect>
                                  </p:childTnLst>
                                </p:cTn>
                              </p:par>
                            </p:childTnLst>
                          </p:cTn>
                        </p:par>
                        <p:par>
                          <p:cTn id="40" fill="hold">
                            <p:stCondLst>
                              <p:cond delay="6750"/>
                            </p:stCondLst>
                            <p:childTnLst>
                              <p:par>
                                <p:cTn id="41" presetID="22" presetClass="entr" presetSubtype="4"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down)">
                                      <p:cBhvr>
                                        <p:cTn id="43" dur="500"/>
                                        <p:tgtEl>
                                          <p:spTgt spid="23"/>
                                        </p:tgtEl>
                                      </p:cBhvr>
                                    </p:animEffect>
                                  </p:childTnLst>
                                </p:cTn>
                              </p:par>
                            </p:childTnLst>
                          </p:cTn>
                        </p:par>
                        <p:par>
                          <p:cTn id="44" fill="hold">
                            <p:stCondLst>
                              <p:cond delay="7250"/>
                            </p:stCondLst>
                            <p:childTnLst>
                              <p:par>
                                <p:cTn id="45" presetID="22" presetClass="entr" presetSubtype="8"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par>
                          <p:cTn id="48" fill="hold">
                            <p:stCondLst>
                              <p:cond delay="77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8250"/>
                            </p:stCondLst>
                            <p:childTnLst>
                              <p:par>
                                <p:cTn id="57" presetID="53" presetClass="entr" presetSubtype="528"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p:cTn id="59" dur="500" fill="hold"/>
                                        <p:tgtEl>
                                          <p:spTgt spid="53"/>
                                        </p:tgtEl>
                                        <p:attrNameLst>
                                          <p:attrName>ppt_w</p:attrName>
                                        </p:attrNameLst>
                                      </p:cBhvr>
                                      <p:tavLst>
                                        <p:tav tm="0">
                                          <p:val>
                                            <p:fltVal val="0"/>
                                          </p:val>
                                        </p:tav>
                                        <p:tav tm="100000">
                                          <p:val>
                                            <p:strVal val="#ppt_w"/>
                                          </p:val>
                                        </p:tav>
                                      </p:tavLst>
                                    </p:anim>
                                    <p:anim calcmode="lin" valueType="num">
                                      <p:cBhvr>
                                        <p:cTn id="60" dur="500" fill="hold"/>
                                        <p:tgtEl>
                                          <p:spTgt spid="53"/>
                                        </p:tgtEl>
                                        <p:attrNameLst>
                                          <p:attrName>ppt_h</p:attrName>
                                        </p:attrNameLst>
                                      </p:cBhvr>
                                      <p:tavLst>
                                        <p:tav tm="0">
                                          <p:val>
                                            <p:fltVal val="0"/>
                                          </p:val>
                                        </p:tav>
                                        <p:tav tm="100000">
                                          <p:val>
                                            <p:strVal val="#ppt_h"/>
                                          </p:val>
                                        </p:tav>
                                      </p:tavLst>
                                    </p:anim>
                                    <p:animEffect transition="in" filter="fade">
                                      <p:cBhvr>
                                        <p:cTn id="61" dur="500"/>
                                        <p:tgtEl>
                                          <p:spTgt spid="53"/>
                                        </p:tgtEl>
                                      </p:cBhvr>
                                    </p:animEffect>
                                    <p:anim calcmode="lin" valueType="num">
                                      <p:cBhvr>
                                        <p:cTn id="62" dur="500" fill="hold"/>
                                        <p:tgtEl>
                                          <p:spTgt spid="53"/>
                                        </p:tgtEl>
                                        <p:attrNameLst>
                                          <p:attrName>ppt_x</p:attrName>
                                        </p:attrNameLst>
                                      </p:cBhvr>
                                      <p:tavLst>
                                        <p:tav tm="0">
                                          <p:val>
                                            <p:fltVal val="0.5"/>
                                          </p:val>
                                        </p:tav>
                                        <p:tav tm="100000">
                                          <p:val>
                                            <p:strVal val="#ppt_x"/>
                                          </p:val>
                                        </p:tav>
                                      </p:tavLst>
                                    </p:anim>
                                    <p:anim calcmode="lin" valueType="num">
                                      <p:cBhvr>
                                        <p:cTn id="63" dur="500" fill="hold"/>
                                        <p:tgtEl>
                                          <p:spTgt spid="53"/>
                                        </p:tgtEl>
                                        <p:attrNameLst>
                                          <p:attrName>ppt_y</p:attrName>
                                        </p:attrNameLst>
                                      </p:cBhvr>
                                      <p:tavLst>
                                        <p:tav tm="0">
                                          <p:val>
                                            <p:fltVal val="0.5"/>
                                          </p:val>
                                        </p:tav>
                                        <p:tav tm="100000">
                                          <p:val>
                                            <p:strVal val="#ppt_y"/>
                                          </p:val>
                                        </p:tav>
                                      </p:tavLst>
                                    </p:anim>
                                  </p:childTnLst>
                                </p:cTn>
                              </p:par>
                            </p:childTnLst>
                          </p:cTn>
                        </p:par>
                        <p:par>
                          <p:cTn id="64" fill="hold">
                            <p:stCondLst>
                              <p:cond delay="875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2000"/>
                                        <p:tgtEl>
                                          <p:spTgt spid="19"/>
                                        </p:tgtEl>
                                      </p:cBhvr>
                                    </p:animEffect>
                                  </p:childTnLst>
                                </p:cTn>
                              </p:par>
                            </p:childTnLst>
                          </p:cTn>
                        </p:par>
                        <p:par>
                          <p:cTn id="68" fill="hold">
                            <p:stCondLst>
                              <p:cond delay="10750"/>
                            </p:stCondLst>
                            <p:childTnLst>
                              <p:par>
                                <p:cTn id="69" presetID="22" presetClass="entr" presetSubtype="4"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500"/>
                                        <p:tgtEl>
                                          <p:spTgt spid="25"/>
                                        </p:tgtEl>
                                      </p:cBhvr>
                                    </p:animEffect>
                                  </p:childTnLst>
                                </p:cTn>
                              </p:par>
                            </p:childTnLst>
                          </p:cTn>
                        </p:par>
                        <p:par>
                          <p:cTn id="72" fill="hold">
                            <p:stCondLst>
                              <p:cond delay="11250"/>
                            </p:stCondLst>
                            <p:childTnLst>
                              <p:par>
                                <p:cTn id="73" presetID="22" presetClass="entr" presetSubtype="8" fill="hold"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left)">
                                      <p:cBhvr>
                                        <p:cTn id="75" dur="500"/>
                                        <p:tgtEl>
                                          <p:spTgt spid="33"/>
                                        </p:tgtEl>
                                      </p:cBhvr>
                                    </p:animEffect>
                                  </p:childTnLst>
                                </p:cTn>
                              </p:par>
                            </p:childTnLst>
                          </p:cTn>
                        </p:par>
                        <p:par>
                          <p:cTn id="76" fill="hold">
                            <p:stCondLst>
                              <p:cond delay="11750"/>
                            </p:stCondLst>
                            <p:childTnLst>
                              <p:par>
                                <p:cTn id="77" presetID="53" presetClass="entr" presetSubtype="528" fill="hold"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anim calcmode="lin" valueType="num">
                                      <p:cBhvr>
                                        <p:cTn id="82" dur="500" fill="hold"/>
                                        <p:tgtEl>
                                          <p:spTgt spid="66"/>
                                        </p:tgtEl>
                                        <p:attrNameLst>
                                          <p:attrName>ppt_x</p:attrName>
                                        </p:attrNameLst>
                                      </p:cBhvr>
                                      <p:tavLst>
                                        <p:tav tm="0">
                                          <p:val>
                                            <p:fltVal val="0.5"/>
                                          </p:val>
                                        </p:tav>
                                        <p:tav tm="100000">
                                          <p:val>
                                            <p:strVal val="#ppt_x"/>
                                          </p:val>
                                        </p:tav>
                                      </p:tavLst>
                                    </p:anim>
                                    <p:anim calcmode="lin" valueType="num">
                                      <p:cBhvr>
                                        <p:cTn id="83" dur="500" fill="hold"/>
                                        <p:tgtEl>
                                          <p:spTgt spid="66"/>
                                        </p:tgtEl>
                                        <p:attrNameLst>
                                          <p:attrName>ppt_y</p:attrName>
                                        </p:attrNameLst>
                                      </p:cBhvr>
                                      <p:tavLst>
                                        <p:tav tm="0">
                                          <p:val>
                                            <p:fltVal val="0.5"/>
                                          </p:val>
                                        </p:tav>
                                        <p:tav tm="100000">
                                          <p:val>
                                            <p:strVal val="#ppt_y"/>
                                          </p:val>
                                        </p:tav>
                                      </p:tavLst>
                                    </p:anim>
                                  </p:childTnLst>
                                </p:cTn>
                              </p:par>
                            </p:childTnLst>
                          </p:cTn>
                        </p:par>
                        <p:par>
                          <p:cTn id="84" fill="hold">
                            <p:stCondLst>
                              <p:cond delay="12250"/>
                            </p:stCondLst>
                            <p:childTnLst>
                              <p:par>
                                <p:cTn id="85" presetID="53" presetClass="entr" presetSubtype="528"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 calcmode="lin" valueType="num">
                                      <p:cBhvr>
                                        <p:cTn id="87" dur="500" fill="hold"/>
                                        <p:tgtEl>
                                          <p:spTgt spid="57"/>
                                        </p:tgtEl>
                                        <p:attrNameLst>
                                          <p:attrName>ppt_w</p:attrName>
                                        </p:attrNameLst>
                                      </p:cBhvr>
                                      <p:tavLst>
                                        <p:tav tm="0">
                                          <p:val>
                                            <p:fltVal val="0"/>
                                          </p:val>
                                        </p:tav>
                                        <p:tav tm="100000">
                                          <p:val>
                                            <p:strVal val="#ppt_w"/>
                                          </p:val>
                                        </p:tav>
                                      </p:tavLst>
                                    </p:anim>
                                    <p:anim calcmode="lin" valueType="num">
                                      <p:cBhvr>
                                        <p:cTn id="88" dur="500" fill="hold"/>
                                        <p:tgtEl>
                                          <p:spTgt spid="57"/>
                                        </p:tgtEl>
                                        <p:attrNameLst>
                                          <p:attrName>ppt_h</p:attrName>
                                        </p:attrNameLst>
                                      </p:cBhvr>
                                      <p:tavLst>
                                        <p:tav tm="0">
                                          <p:val>
                                            <p:fltVal val="0"/>
                                          </p:val>
                                        </p:tav>
                                        <p:tav tm="100000">
                                          <p:val>
                                            <p:strVal val="#ppt_h"/>
                                          </p:val>
                                        </p:tav>
                                      </p:tavLst>
                                    </p:anim>
                                    <p:animEffect transition="in" filter="fade">
                                      <p:cBhvr>
                                        <p:cTn id="89" dur="500"/>
                                        <p:tgtEl>
                                          <p:spTgt spid="57"/>
                                        </p:tgtEl>
                                      </p:cBhvr>
                                    </p:animEffect>
                                    <p:anim calcmode="lin" valueType="num">
                                      <p:cBhvr>
                                        <p:cTn id="90" dur="500" fill="hold"/>
                                        <p:tgtEl>
                                          <p:spTgt spid="57"/>
                                        </p:tgtEl>
                                        <p:attrNameLst>
                                          <p:attrName>ppt_x</p:attrName>
                                        </p:attrNameLst>
                                      </p:cBhvr>
                                      <p:tavLst>
                                        <p:tav tm="0">
                                          <p:val>
                                            <p:fltVal val="0.5"/>
                                          </p:val>
                                        </p:tav>
                                        <p:tav tm="100000">
                                          <p:val>
                                            <p:strVal val="#ppt_x"/>
                                          </p:val>
                                        </p:tav>
                                      </p:tavLst>
                                    </p:anim>
                                    <p:anim calcmode="lin" valueType="num">
                                      <p:cBhvr>
                                        <p:cTn id="91" dur="500" fill="hold"/>
                                        <p:tgtEl>
                                          <p:spTgt spid="57"/>
                                        </p:tgtEl>
                                        <p:attrNameLst>
                                          <p:attrName>ppt_y</p:attrName>
                                        </p:attrNameLst>
                                      </p:cBhvr>
                                      <p:tavLst>
                                        <p:tav tm="0">
                                          <p:val>
                                            <p:fltVal val="0.5"/>
                                          </p:val>
                                        </p:tav>
                                        <p:tav tm="100000">
                                          <p:val>
                                            <p:strVal val="#ppt_y"/>
                                          </p:val>
                                        </p:tav>
                                      </p:tavLst>
                                    </p:anim>
                                  </p:childTnLst>
                                </p:cTn>
                              </p:par>
                            </p:childTnLst>
                          </p:cTn>
                        </p:par>
                        <p:par>
                          <p:cTn id="92" fill="hold">
                            <p:stCondLst>
                              <p:cond delay="12750"/>
                            </p:stCondLst>
                            <p:childTnLst>
                              <p:par>
                                <p:cTn id="93" presetID="21"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heel(1)">
                                      <p:cBhvr>
                                        <p:cTn id="95" dur="2000"/>
                                        <p:tgtEl>
                                          <p:spTgt spid="15"/>
                                        </p:tgtEl>
                                      </p:cBhvr>
                                    </p:animEffect>
                                  </p:childTnLst>
                                </p:cTn>
                              </p:par>
                            </p:childTnLst>
                          </p:cTn>
                        </p:par>
                        <p:par>
                          <p:cTn id="96" fill="hold">
                            <p:stCondLst>
                              <p:cond delay="14750"/>
                            </p:stCondLst>
                            <p:childTnLst>
                              <p:par>
                                <p:cTn id="97" presetID="22" presetClass="entr" presetSubtype="4"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00"/>
                                        <p:tgtEl>
                                          <p:spTgt spid="26"/>
                                        </p:tgtEl>
                                      </p:cBhvr>
                                    </p:animEffect>
                                  </p:childTnLst>
                                </p:cTn>
                              </p:par>
                            </p:childTnLst>
                          </p:cTn>
                        </p:par>
                        <p:par>
                          <p:cTn id="100" fill="hold">
                            <p:stCondLst>
                              <p:cond delay="15250"/>
                            </p:stCondLst>
                            <p:childTnLst>
                              <p:par>
                                <p:cTn id="101" presetID="22" presetClass="entr" presetSubtype="8" fill="hold"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ipe(left)">
                                      <p:cBhvr>
                                        <p:cTn id="103" dur="500"/>
                                        <p:tgtEl>
                                          <p:spTgt spid="36"/>
                                        </p:tgtEl>
                                      </p:cBhvr>
                                    </p:animEffect>
                                  </p:childTnLst>
                                </p:cTn>
                              </p:par>
                            </p:childTnLst>
                          </p:cTn>
                        </p:par>
                        <p:par>
                          <p:cTn id="104" fill="hold">
                            <p:stCondLst>
                              <p:cond delay="15750"/>
                            </p:stCondLst>
                            <p:childTnLst>
                              <p:par>
                                <p:cTn id="105" presetID="53" presetClass="entr" presetSubtype="528" fill="hold" nodeType="afterEffect">
                                  <p:stCondLst>
                                    <p:cond delay="0"/>
                                  </p:stCondLst>
                                  <p:childTnLst>
                                    <p:set>
                                      <p:cBhvr>
                                        <p:cTn id="106" dur="1" fill="hold">
                                          <p:stCondLst>
                                            <p:cond delay="0"/>
                                          </p:stCondLst>
                                        </p:cTn>
                                        <p:tgtEl>
                                          <p:spTgt spid="69"/>
                                        </p:tgtEl>
                                        <p:attrNameLst>
                                          <p:attrName>style.visibility</p:attrName>
                                        </p:attrNameLst>
                                      </p:cBhvr>
                                      <p:to>
                                        <p:strVal val="visible"/>
                                      </p:to>
                                    </p:set>
                                    <p:anim calcmode="lin" valueType="num">
                                      <p:cBhvr>
                                        <p:cTn id="107" dur="500" fill="hold"/>
                                        <p:tgtEl>
                                          <p:spTgt spid="69"/>
                                        </p:tgtEl>
                                        <p:attrNameLst>
                                          <p:attrName>ppt_w</p:attrName>
                                        </p:attrNameLst>
                                      </p:cBhvr>
                                      <p:tavLst>
                                        <p:tav tm="0">
                                          <p:val>
                                            <p:fltVal val="0"/>
                                          </p:val>
                                        </p:tav>
                                        <p:tav tm="100000">
                                          <p:val>
                                            <p:strVal val="#ppt_w"/>
                                          </p:val>
                                        </p:tav>
                                      </p:tavLst>
                                    </p:anim>
                                    <p:anim calcmode="lin" valueType="num">
                                      <p:cBhvr>
                                        <p:cTn id="108" dur="500" fill="hold"/>
                                        <p:tgtEl>
                                          <p:spTgt spid="69"/>
                                        </p:tgtEl>
                                        <p:attrNameLst>
                                          <p:attrName>ppt_h</p:attrName>
                                        </p:attrNameLst>
                                      </p:cBhvr>
                                      <p:tavLst>
                                        <p:tav tm="0">
                                          <p:val>
                                            <p:fltVal val="0"/>
                                          </p:val>
                                        </p:tav>
                                        <p:tav tm="100000">
                                          <p:val>
                                            <p:strVal val="#ppt_h"/>
                                          </p:val>
                                        </p:tav>
                                      </p:tavLst>
                                    </p:anim>
                                    <p:animEffect transition="in" filter="fade">
                                      <p:cBhvr>
                                        <p:cTn id="109" dur="500"/>
                                        <p:tgtEl>
                                          <p:spTgt spid="69"/>
                                        </p:tgtEl>
                                      </p:cBhvr>
                                    </p:animEffect>
                                    <p:anim calcmode="lin" valueType="num">
                                      <p:cBhvr>
                                        <p:cTn id="110" dur="500" fill="hold"/>
                                        <p:tgtEl>
                                          <p:spTgt spid="69"/>
                                        </p:tgtEl>
                                        <p:attrNameLst>
                                          <p:attrName>ppt_x</p:attrName>
                                        </p:attrNameLst>
                                      </p:cBhvr>
                                      <p:tavLst>
                                        <p:tav tm="0">
                                          <p:val>
                                            <p:fltVal val="0.5"/>
                                          </p:val>
                                        </p:tav>
                                        <p:tav tm="100000">
                                          <p:val>
                                            <p:strVal val="#ppt_x"/>
                                          </p:val>
                                        </p:tav>
                                      </p:tavLst>
                                    </p:anim>
                                    <p:anim calcmode="lin" valueType="num">
                                      <p:cBhvr>
                                        <p:cTn id="111" dur="500" fill="hold"/>
                                        <p:tgtEl>
                                          <p:spTgt spid="69"/>
                                        </p:tgtEl>
                                        <p:attrNameLst>
                                          <p:attrName>ppt_y</p:attrName>
                                        </p:attrNameLst>
                                      </p:cBhvr>
                                      <p:tavLst>
                                        <p:tav tm="0">
                                          <p:val>
                                            <p:fltVal val="0.5"/>
                                          </p:val>
                                        </p:tav>
                                        <p:tav tm="100000">
                                          <p:val>
                                            <p:strVal val="#ppt_y"/>
                                          </p:val>
                                        </p:tav>
                                      </p:tavLst>
                                    </p:anim>
                                  </p:childTnLst>
                                </p:cTn>
                              </p:par>
                            </p:childTnLst>
                          </p:cTn>
                        </p:par>
                        <p:par>
                          <p:cTn id="112" fill="hold">
                            <p:stCondLst>
                              <p:cond delay="16250"/>
                            </p:stCondLst>
                            <p:childTnLst>
                              <p:par>
                                <p:cTn id="113" presetID="53" presetClass="entr" presetSubtype="528" fill="hold" grpId="0" nodeType="afterEffect">
                                  <p:stCondLst>
                                    <p:cond delay="0"/>
                                  </p:stCondLst>
                                  <p:childTnLst>
                                    <p:set>
                                      <p:cBhvr>
                                        <p:cTn id="114" dur="1" fill="hold">
                                          <p:stCondLst>
                                            <p:cond delay="0"/>
                                          </p:stCondLst>
                                        </p:cTn>
                                        <p:tgtEl>
                                          <p:spTgt spid="61"/>
                                        </p:tgtEl>
                                        <p:attrNameLst>
                                          <p:attrName>style.visibility</p:attrName>
                                        </p:attrNameLst>
                                      </p:cBhvr>
                                      <p:to>
                                        <p:strVal val="visible"/>
                                      </p:to>
                                    </p:set>
                                    <p:anim calcmode="lin" valueType="num">
                                      <p:cBhvr>
                                        <p:cTn id="115" dur="500" fill="hold"/>
                                        <p:tgtEl>
                                          <p:spTgt spid="61"/>
                                        </p:tgtEl>
                                        <p:attrNameLst>
                                          <p:attrName>ppt_w</p:attrName>
                                        </p:attrNameLst>
                                      </p:cBhvr>
                                      <p:tavLst>
                                        <p:tav tm="0">
                                          <p:val>
                                            <p:fltVal val="0"/>
                                          </p:val>
                                        </p:tav>
                                        <p:tav tm="100000">
                                          <p:val>
                                            <p:strVal val="#ppt_w"/>
                                          </p:val>
                                        </p:tav>
                                      </p:tavLst>
                                    </p:anim>
                                    <p:anim calcmode="lin" valueType="num">
                                      <p:cBhvr>
                                        <p:cTn id="116" dur="500" fill="hold"/>
                                        <p:tgtEl>
                                          <p:spTgt spid="61"/>
                                        </p:tgtEl>
                                        <p:attrNameLst>
                                          <p:attrName>ppt_h</p:attrName>
                                        </p:attrNameLst>
                                      </p:cBhvr>
                                      <p:tavLst>
                                        <p:tav tm="0">
                                          <p:val>
                                            <p:fltVal val="0"/>
                                          </p:val>
                                        </p:tav>
                                        <p:tav tm="100000">
                                          <p:val>
                                            <p:strVal val="#ppt_h"/>
                                          </p:val>
                                        </p:tav>
                                      </p:tavLst>
                                    </p:anim>
                                    <p:animEffect transition="in" filter="fade">
                                      <p:cBhvr>
                                        <p:cTn id="117" dur="500"/>
                                        <p:tgtEl>
                                          <p:spTgt spid="61"/>
                                        </p:tgtEl>
                                      </p:cBhvr>
                                    </p:animEffect>
                                    <p:anim calcmode="lin" valueType="num">
                                      <p:cBhvr>
                                        <p:cTn id="118" dur="500" fill="hold"/>
                                        <p:tgtEl>
                                          <p:spTgt spid="61"/>
                                        </p:tgtEl>
                                        <p:attrNameLst>
                                          <p:attrName>ppt_x</p:attrName>
                                        </p:attrNameLst>
                                      </p:cBhvr>
                                      <p:tavLst>
                                        <p:tav tm="0">
                                          <p:val>
                                            <p:fltVal val="0.5"/>
                                          </p:val>
                                        </p:tav>
                                        <p:tav tm="100000">
                                          <p:val>
                                            <p:strVal val="#ppt_x"/>
                                          </p:val>
                                        </p:tav>
                                      </p:tavLst>
                                    </p:anim>
                                    <p:anim calcmode="lin" valueType="num">
                                      <p:cBhvr>
                                        <p:cTn id="119" dur="500" fill="hold"/>
                                        <p:tgtEl>
                                          <p:spTgt spid="6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23" grpId="0" animBg="1"/>
      <p:bldP spid="24" grpId="0" animBg="1"/>
      <p:bldP spid="25" grpId="0" animBg="1"/>
      <p:bldP spid="26" grpId="0" animBg="1"/>
      <p:bldP spid="40" grpId="0"/>
      <p:bldP spid="53"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1214</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cp:revision>
  <dcterms:created xsi:type="dcterms:W3CDTF">2016-09-28T22:08:47Z</dcterms:created>
  <dcterms:modified xsi:type="dcterms:W3CDTF">2016-09-29T22:18:34Z</dcterms:modified>
</cp:coreProperties>
</file>