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chemeClr val="bg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chemeClr val="bg1">
              <a:lumMod val="6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85C401"/>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rgbClr val="56595E"/>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6" name="Picture 10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358024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1198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cp:revision>
  <dcterms:created xsi:type="dcterms:W3CDTF">2016-09-28T22:08:47Z</dcterms:created>
  <dcterms:modified xsi:type="dcterms:W3CDTF">2016-09-29T21:59:24Z</dcterms:modified>
</cp:coreProperties>
</file>