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chemeClr val="bg1">
                  <a:lumMod val="85000"/>
                </a:schemeClr>
              </a:solidFill>
              <a:latin typeface="Candara" panose="020E0502030303020204" pitchFamily="34" charset="0"/>
            </a:endParaRPr>
          </a:p>
        </p:txBody>
      </p:sp>
      <p:pic>
        <p:nvPicPr>
          <p:cNvPr id="12" name="Picture 11">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565174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1409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cp:revision>
  <dcterms:created xsi:type="dcterms:W3CDTF">2016-09-28T22:08:47Z</dcterms:created>
  <dcterms:modified xsi:type="dcterms:W3CDTF">2016-09-29T01:03:15Z</dcterms:modified>
</cp:coreProperties>
</file>