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a:t>
            </a:r>
            <a:endParaRPr lang="en-US" dirty="0">
              <a:solidFill>
                <a:schemeClr val="bg1">
                  <a:lumMod val="85000"/>
                </a:schemeClr>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8896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1480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cp:revision>
  <dcterms:created xsi:type="dcterms:W3CDTF">2016-09-28T22:08:47Z</dcterms:created>
  <dcterms:modified xsi:type="dcterms:W3CDTF">2016-09-29T01:01:22Z</dcterms:modified>
</cp:coreProperties>
</file>