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6142494" y="1558179"/>
            <a:ext cx="5486400" cy="3835231"/>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563106" y="1558179"/>
            <a:ext cx="5486400" cy="3835231"/>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803017" y="1704620"/>
            <a:ext cx="2246489" cy="2438398"/>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983638" y="2314218"/>
            <a:ext cx="2194560" cy="1828800"/>
            <a:chOff x="9086687" y="4524476"/>
            <a:chExt cx="2280355" cy="1059891"/>
          </a:xfrm>
        </p:grpSpPr>
        <p:sp>
          <p:nvSpPr>
            <p:cNvPr id="13"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4" name="TextBox 13"/>
            <p:cNvSpPr txBox="1"/>
            <p:nvPr/>
          </p:nvSpPr>
          <p:spPr>
            <a:xfrm>
              <a:off x="9086687" y="4524476"/>
              <a:ext cx="2280355" cy="214048"/>
            </a:xfrm>
            <a:prstGeom prst="rect">
              <a:avLst/>
            </a:prstGeom>
            <a:noFill/>
          </p:spPr>
          <p:txBody>
            <a:bodyPr wrap="square" rtlCol="0">
              <a:spAutoFit/>
            </a:bodyPr>
            <a:lstStyle/>
            <a:p>
              <a:r>
                <a:rPr lang="en-US" b="1" dirty="0">
                  <a:solidFill>
                    <a:srgbClr val="FF7467"/>
                  </a:solidFill>
                  <a:latin typeface="Candara" panose="020E0502030303020204" pitchFamily="34" charset="0"/>
                </a:rPr>
                <a:t>Lorem Ipsum</a:t>
              </a:r>
            </a:p>
          </p:txBody>
        </p:sp>
      </p:grpSp>
      <p:sp>
        <p:nvSpPr>
          <p:cNvPr id="15" name="Rectangle 14"/>
          <p:cNvSpPr/>
          <p:nvPr/>
        </p:nvSpPr>
        <p:spPr>
          <a:xfrm>
            <a:off x="6142140" y="1704620"/>
            <a:ext cx="2246489" cy="2438398"/>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6322761" y="2314218"/>
            <a:ext cx="2194560" cy="1828800"/>
            <a:chOff x="9086687" y="4524476"/>
            <a:chExt cx="2280355" cy="1059891"/>
          </a:xfrm>
        </p:grpSpPr>
        <p:sp>
          <p:nvSpPr>
            <p:cNvPr id="18" name="Text Placeholder 3"/>
            <p:cNvSpPr txBox="1">
              <a:spLocks/>
            </p:cNvSpPr>
            <p:nvPr/>
          </p:nvSpPr>
          <p:spPr>
            <a:xfrm>
              <a:off x="9206503" y="4754046"/>
              <a:ext cx="190029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9" name="TextBox 18"/>
            <p:cNvSpPr txBox="1"/>
            <p:nvPr/>
          </p:nvSpPr>
          <p:spPr>
            <a:xfrm>
              <a:off x="9086687" y="4524476"/>
              <a:ext cx="2280355" cy="214048"/>
            </a:xfrm>
            <a:prstGeom prst="rect">
              <a:avLst/>
            </a:prstGeom>
            <a:noFill/>
          </p:spPr>
          <p:txBody>
            <a:bodyPr wrap="square" rtlCol="0">
              <a:spAutoFit/>
            </a:bodyPr>
            <a:lstStyle/>
            <a:p>
              <a:r>
                <a:rPr lang="en-US" b="1" dirty="0">
                  <a:solidFill>
                    <a:srgbClr val="4CC8EC"/>
                  </a:solidFill>
                  <a:latin typeface="Candara" panose="020E0502030303020204" pitchFamily="34" charset="0"/>
                </a:rPr>
                <a:t>Lorem Ipsum</a:t>
              </a:r>
            </a:p>
          </p:txBody>
        </p:sp>
      </p:grpSp>
      <p:grpSp>
        <p:nvGrpSpPr>
          <p:cNvPr id="20" name="Group 19"/>
          <p:cNvGrpSpPr/>
          <p:nvPr/>
        </p:nvGrpSpPr>
        <p:grpSpPr>
          <a:xfrm>
            <a:off x="370046" y="304456"/>
            <a:ext cx="5845156" cy="1077095"/>
            <a:chOff x="587022" y="976809"/>
            <a:chExt cx="5845156" cy="1077095"/>
          </a:xfrm>
        </p:grpSpPr>
        <p:sp>
          <p:nvSpPr>
            <p:cNvPr id="21" name="TextBox 20"/>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2" name="TextBox 21"/>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3" name="Picture 2"/>
          <p:cNvPicPr>
            <a:picLocks noChangeAspect="1"/>
          </p:cNvPicPr>
          <p:nvPr/>
        </p:nvPicPr>
        <p:blipFill>
          <a:blip r:embed="rId4"/>
          <a:stretch>
            <a:fillRect/>
          </a:stretch>
        </p:blipFill>
        <p:spPr>
          <a:xfrm>
            <a:off x="4098946" y="1875206"/>
            <a:ext cx="146317" cy="243861"/>
          </a:xfrm>
          <a:prstGeom prst="rect">
            <a:avLst/>
          </a:prstGeom>
          <a:solidFill>
            <a:schemeClr val="bg2">
              <a:lumMod val="10000"/>
            </a:schemeClr>
          </a:solidFill>
        </p:spPr>
      </p:pic>
      <p:pic>
        <p:nvPicPr>
          <p:cNvPr id="24" name="Picture 23"/>
          <p:cNvPicPr>
            <a:picLocks noChangeAspect="1"/>
          </p:cNvPicPr>
          <p:nvPr/>
        </p:nvPicPr>
        <p:blipFill>
          <a:blip r:embed="rId4"/>
          <a:stretch>
            <a:fillRect/>
          </a:stretch>
        </p:blipFill>
        <p:spPr>
          <a:xfrm>
            <a:off x="6403765" y="1875205"/>
            <a:ext cx="146317" cy="243861"/>
          </a:xfrm>
          <a:prstGeom prst="rect">
            <a:avLst/>
          </a:prstGeom>
        </p:spPr>
      </p:pic>
      <p:pic>
        <p:nvPicPr>
          <p:cNvPr id="23" name="Picture 22">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06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2"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right)">
                                      <p:cBhvr>
                                        <p:cTn id="18" dur="500"/>
                                        <p:tgtEl>
                                          <p:spTgt spid="9"/>
                                        </p:tgtEl>
                                      </p:cBhvr>
                                    </p:animEffect>
                                  </p:childTnLst>
                                </p:cTn>
                              </p:par>
                            </p:childTnLst>
                          </p:cTn>
                        </p:par>
                        <p:par>
                          <p:cTn id="19" fill="hold">
                            <p:stCondLst>
                              <p:cond delay="2250"/>
                            </p:stCondLst>
                            <p:childTnLst>
                              <p:par>
                                <p:cTn id="20" presetID="53" presetClass="entr" presetSubtype="16"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ppt_w</p:attrName>
                                        </p:attrNameLst>
                                      </p:cBhvr>
                                      <p:tavLst>
                                        <p:tav tm="0">
                                          <p:val>
                                            <p:fltVal val="0"/>
                                          </p:val>
                                        </p:tav>
                                        <p:tav tm="100000">
                                          <p:val>
                                            <p:strVal val="#ppt_w"/>
                                          </p:val>
                                        </p:tav>
                                      </p:tavLst>
                                    </p:anim>
                                    <p:anim calcmode="lin" valueType="num">
                                      <p:cBhvr>
                                        <p:cTn id="23" dur="500" fill="hold"/>
                                        <p:tgtEl>
                                          <p:spTgt spid="3"/>
                                        </p:tgtEl>
                                        <p:attrNameLst>
                                          <p:attrName>ppt_h</p:attrName>
                                        </p:attrNameLst>
                                      </p:cBhvr>
                                      <p:tavLst>
                                        <p:tav tm="0">
                                          <p:val>
                                            <p:fltVal val="0"/>
                                          </p:val>
                                        </p:tav>
                                        <p:tav tm="100000">
                                          <p:val>
                                            <p:strVal val="#ppt_h"/>
                                          </p:val>
                                        </p:tav>
                                      </p:tavLst>
                                    </p:anim>
                                    <p:animEffect transition="in" filter="fade">
                                      <p:cBhvr>
                                        <p:cTn id="24" dur="500"/>
                                        <p:tgtEl>
                                          <p:spTgt spid="3"/>
                                        </p:tgtEl>
                                      </p:cBhvr>
                                    </p:animEffect>
                                  </p:childTnLst>
                                </p:cTn>
                              </p:par>
                            </p:childTnLst>
                          </p:cTn>
                        </p:par>
                        <p:par>
                          <p:cTn id="25" fill="hold">
                            <p:stCondLst>
                              <p:cond delay="2750"/>
                            </p:stCondLst>
                            <p:childTnLst>
                              <p:par>
                                <p:cTn id="26" presetID="22" presetClass="entr" presetSubtype="1" fill="hold"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up)">
                                      <p:cBhvr>
                                        <p:cTn id="28" dur="500"/>
                                        <p:tgtEl>
                                          <p:spTgt spid="12"/>
                                        </p:tgtEl>
                                      </p:cBhvr>
                                    </p:animEffect>
                                  </p:childTnLst>
                                </p:cTn>
                              </p:par>
                            </p:childTnLst>
                          </p:cTn>
                        </p:par>
                        <p:par>
                          <p:cTn id="29" fill="hold">
                            <p:stCondLst>
                              <p:cond delay="3250"/>
                            </p:stCondLst>
                            <p:childTnLst>
                              <p:par>
                                <p:cTn id="30" presetID="37" presetClass="entr" presetSubtype="0"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900" decel="100000" fill="hold"/>
                                        <p:tgtEl>
                                          <p:spTgt spid="10"/>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par>
                          <p:cTn id="36" fill="hold">
                            <p:stCondLst>
                              <p:cond delay="4250"/>
                            </p:stCondLst>
                            <p:childTnLst>
                              <p:par>
                                <p:cTn id="37" presetID="22" presetClass="entr" presetSubtype="8"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par>
                          <p:cTn id="40" fill="hold">
                            <p:stCondLst>
                              <p:cond delay="4750"/>
                            </p:stCondLst>
                            <p:childTnLst>
                              <p:par>
                                <p:cTn id="41" presetID="53" presetClass="entr" presetSubtype="16"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Effect transition="in" filter="fade">
                                      <p:cBhvr>
                                        <p:cTn id="45" dur="500"/>
                                        <p:tgtEl>
                                          <p:spTgt spid="24"/>
                                        </p:tgtEl>
                                      </p:cBhvr>
                                    </p:animEffect>
                                  </p:childTnLst>
                                </p:cTn>
                              </p:par>
                            </p:childTnLst>
                          </p:cTn>
                        </p:par>
                        <p:par>
                          <p:cTn id="46" fill="hold">
                            <p:stCondLst>
                              <p:cond delay="5250"/>
                            </p:stCondLst>
                            <p:childTnLst>
                              <p:par>
                                <p:cTn id="47" presetID="22" presetClass="entr" presetSubtype="1" fill="hold" nodeType="after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ipe(up)">
                                      <p:cBhvr>
                                        <p:cTn id="4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P spid="9"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1178</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21</cp:revision>
  <dcterms:created xsi:type="dcterms:W3CDTF">2016-09-28T22:08:47Z</dcterms:created>
  <dcterms:modified xsi:type="dcterms:W3CDTF">2016-09-29T00:15:00Z</dcterms:modified>
</cp:coreProperties>
</file>