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7"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p>
        </p:txBody>
      </p:sp>
    </p:spTree>
    <p:extLst>
      <p:ext uri="{BB962C8B-B14F-4D97-AF65-F5344CB8AC3E}">
        <p14:creationId xmlns:p14="http://schemas.microsoft.com/office/powerpoint/2010/main" val="19333822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920857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5" name="Picture 14">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2"/>
          <p:cNvGrpSpPr/>
          <p:nvPr/>
        </p:nvGrpSpPr>
        <p:grpSpPr>
          <a:xfrm>
            <a:off x="988484" y="1869526"/>
            <a:ext cx="2918755" cy="1165221"/>
            <a:chOff x="741363" y="1319760"/>
            <a:chExt cx="2189066" cy="873916"/>
          </a:xfrm>
        </p:grpSpPr>
        <p:sp>
          <p:nvSpPr>
            <p:cNvPr id="63" name="Text Placeholder 3"/>
            <p:cNvSpPr txBox="1">
              <a:spLocks/>
            </p:cNvSpPr>
            <p:nvPr/>
          </p:nvSpPr>
          <p:spPr>
            <a:xfrm>
              <a:off x="741363" y="1319760"/>
              <a:ext cx="1124106" cy="215492"/>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rgbClr val="FF7467"/>
                  </a:solidFill>
                  <a:latin typeface="Candara" panose="020E0502030303020204" pitchFamily="34" charset="0"/>
                </a:rPr>
                <a:t>LOREM IPSUM</a:t>
              </a:r>
              <a:endParaRPr lang="en-US" sz="1800" b="1" dirty="0">
                <a:solidFill>
                  <a:srgbClr val="FF7467"/>
                </a:solidFill>
              </a:endParaRPr>
            </a:p>
          </p:txBody>
        </p:sp>
        <p:sp>
          <p:nvSpPr>
            <p:cNvPr id="64" name="Text Placeholder 3"/>
            <p:cNvSpPr txBox="1">
              <a:spLocks/>
            </p:cNvSpPr>
            <p:nvPr/>
          </p:nvSpPr>
          <p:spPr>
            <a:xfrm>
              <a:off x="741363" y="1547345"/>
              <a:ext cx="2189066" cy="646331"/>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cxnSp>
        <p:nvCxnSpPr>
          <p:cNvPr id="32" name="Straight Connector 31"/>
          <p:cNvCxnSpPr/>
          <p:nvPr/>
        </p:nvCxnSpPr>
        <p:spPr>
          <a:xfrm>
            <a:off x="4175767" y="1849043"/>
            <a:ext cx="0" cy="1134191"/>
          </a:xfrm>
          <a:prstGeom prst="line">
            <a:avLst/>
          </a:prstGeom>
          <a:ln w="12700">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785805" y="1849043"/>
            <a:ext cx="0" cy="1134191"/>
          </a:xfrm>
          <a:prstGeom prst="line">
            <a:avLst/>
          </a:prstGeom>
          <a:ln w="12700">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4175767" y="3846085"/>
            <a:ext cx="0" cy="1134191"/>
          </a:xfrm>
          <a:prstGeom prst="line">
            <a:avLst/>
          </a:prstGeom>
          <a:ln w="12700">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7785805" y="3846085"/>
            <a:ext cx="0" cy="1134191"/>
          </a:xfrm>
          <a:prstGeom prst="line">
            <a:avLst/>
          </a:prstGeom>
          <a:ln w="12700">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914400" y="3385229"/>
            <a:ext cx="10363200" cy="0"/>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Line buttom"/>
          <p:cNvCxnSpPr/>
          <p:nvPr/>
        </p:nvCxnSpPr>
        <p:spPr>
          <a:xfrm>
            <a:off x="914400" y="5466919"/>
            <a:ext cx="10363200" cy="0"/>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a:xfrm>
            <a:off x="370046" y="304456"/>
            <a:ext cx="5845156" cy="1077095"/>
            <a:chOff x="587022" y="976809"/>
            <a:chExt cx="5845156" cy="1077095"/>
          </a:xfrm>
        </p:grpSpPr>
        <p:sp>
          <p:nvSpPr>
            <p:cNvPr id="34" name="TextBox 33"/>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38" name="TextBox 37"/>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45" name="TextBox 44"/>
          <p:cNvSpPr txBox="1"/>
          <p:nvPr/>
        </p:nvSpPr>
        <p:spPr>
          <a:xfrm>
            <a:off x="1401494" y="5769443"/>
            <a:ext cx="9389012" cy="523220"/>
          </a:xfrm>
          <a:prstGeom prst="rect">
            <a:avLst/>
          </a:prstGeom>
          <a:noFill/>
        </p:spPr>
        <p:txBody>
          <a:bodyPr wrap="square" rtlCol="0">
            <a:spAutoFit/>
          </a:bodyPr>
          <a:lstStyle/>
          <a:p>
            <a:pPr algn="ct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grpSp>
        <p:nvGrpSpPr>
          <p:cNvPr id="53" name="Group 32"/>
          <p:cNvGrpSpPr/>
          <p:nvPr/>
        </p:nvGrpSpPr>
        <p:grpSpPr>
          <a:xfrm>
            <a:off x="4636622" y="1891087"/>
            <a:ext cx="2918755" cy="1165221"/>
            <a:chOff x="741363" y="1319760"/>
            <a:chExt cx="2189066" cy="873916"/>
          </a:xfrm>
        </p:grpSpPr>
        <p:sp>
          <p:nvSpPr>
            <p:cNvPr id="54" name="Text Placeholder 3"/>
            <p:cNvSpPr txBox="1">
              <a:spLocks/>
            </p:cNvSpPr>
            <p:nvPr/>
          </p:nvSpPr>
          <p:spPr>
            <a:xfrm>
              <a:off x="741363" y="1319760"/>
              <a:ext cx="1124106" cy="215492"/>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rgbClr val="4CC8EC"/>
                  </a:solidFill>
                  <a:latin typeface="Candara" panose="020E0502030303020204" pitchFamily="34" charset="0"/>
                </a:rPr>
                <a:t>LOREM IPSUM</a:t>
              </a:r>
              <a:endParaRPr lang="en-US" sz="1800" b="1" dirty="0">
                <a:solidFill>
                  <a:srgbClr val="4CC8EC"/>
                </a:solidFill>
              </a:endParaRPr>
            </a:p>
          </p:txBody>
        </p:sp>
        <p:sp>
          <p:nvSpPr>
            <p:cNvPr id="55" name="Text Placeholder 3"/>
            <p:cNvSpPr txBox="1">
              <a:spLocks/>
            </p:cNvSpPr>
            <p:nvPr/>
          </p:nvSpPr>
          <p:spPr>
            <a:xfrm>
              <a:off x="741363" y="1547345"/>
              <a:ext cx="2189066" cy="646331"/>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grpSp>
        <p:nvGrpSpPr>
          <p:cNvPr id="56" name="Group 32"/>
          <p:cNvGrpSpPr/>
          <p:nvPr/>
        </p:nvGrpSpPr>
        <p:grpSpPr>
          <a:xfrm>
            <a:off x="8358845" y="1867826"/>
            <a:ext cx="2918755" cy="1165221"/>
            <a:chOff x="741363" y="1319760"/>
            <a:chExt cx="2189066" cy="873916"/>
          </a:xfrm>
        </p:grpSpPr>
        <p:sp>
          <p:nvSpPr>
            <p:cNvPr id="57" name="Text Placeholder 3"/>
            <p:cNvSpPr txBox="1">
              <a:spLocks/>
            </p:cNvSpPr>
            <p:nvPr/>
          </p:nvSpPr>
          <p:spPr>
            <a:xfrm>
              <a:off x="741363" y="1319760"/>
              <a:ext cx="1124106" cy="215492"/>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rgbClr val="FED360"/>
                  </a:solidFill>
                  <a:latin typeface="Candara" panose="020E0502030303020204" pitchFamily="34" charset="0"/>
                </a:rPr>
                <a:t>LOREM IPSUM</a:t>
              </a:r>
              <a:endParaRPr lang="en-US" sz="1800" b="1" dirty="0">
                <a:solidFill>
                  <a:srgbClr val="FED360"/>
                </a:solidFill>
              </a:endParaRPr>
            </a:p>
          </p:txBody>
        </p:sp>
        <p:sp>
          <p:nvSpPr>
            <p:cNvPr id="58" name="Text Placeholder 3"/>
            <p:cNvSpPr txBox="1">
              <a:spLocks/>
            </p:cNvSpPr>
            <p:nvPr/>
          </p:nvSpPr>
          <p:spPr>
            <a:xfrm>
              <a:off x="741363" y="1547345"/>
              <a:ext cx="2189066" cy="646331"/>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grpSp>
        <p:nvGrpSpPr>
          <p:cNvPr id="59" name="Group 32"/>
          <p:cNvGrpSpPr/>
          <p:nvPr/>
        </p:nvGrpSpPr>
        <p:grpSpPr>
          <a:xfrm>
            <a:off x="8358844" y="3913205"/>
            <a:ext cx="2918755" cy="1165221"/>
            <a:chOff x="741363" y="1319760"/>
            <a:chExt cx="2189066" cy="873916"/>
          </a:xfrm>
        </p:grpSpPr>
        <p:sp>
          <p:nvSpPr>
            <p:cNvPr id="60" name="Text Placeholder 3"/>
            <p:cNvSpPr txBox="1">
              <a:spLocks/>
            </p:cNvSpPr>
            <p:nvPr/>
          </p:nvSpPr>
          <p:spPr>
            <a:xfrm>
              <a:off x="741363" y="1319760"/>
              <a:ext cx="1124106" cy="215492"/>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chemeClr val="bg2">
                      <a:lumMod val="50000"/>
                    </a:schemeClr>
                  </a:solidFill>
                  <a:latin typeface="Candara" panose="020E0502030303020204" pitchFamily="34" charset="0"/>
                </a:rPr>
                <a:t>LOREM IPSUM</a:t>
              </a:r>
              <a:endParaRPr lang="en-US" sz="1800" b="1" dirty="0">
                <a:solidFill>
                  <a:schemeClr val="bg2">
                    <a:lumMod val="50000"/>
                  </a:schemeClr>
                </a:solidFill>
              </a:endParaRPr>
            </a:p>
          </p:txBody>
        </p:sp>
        <p:sp>
          <p:nvSpPr>
            <p:cNvPr id="61" name="Text Placeholder 3"/>
            <p:cNvSpPr txBox="1">
              <a:spLocks/>
            </p:cNvSpPr>
            <p:nvPr/>
          </p:nvSpPr>
          <p:spPr>
            <a:xfrm>
              <a:off x="741363" y="1547345"/>
              <a:ext cx="2189066" cy="646331"/>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grpSp>
        <p:nvGrpSpPr>
          <p:cNvPr id="62" name="Group 32"/>
          <p:cNvGrpSpPr/>
          <p:nvPr/>
        </p:nvGrpSpPr>
        <p:grpSpPr>
          <a:xfrm>
            <a:off x="4807929" y="3913205"/>
            <a:ext cx="2918755" cy="1165221"/>
            <a:chOff x="741363" y="1319760"/>
            <a:chExt cx="2189066" cy="873916"/>
          </a:xfrm>
        </p:grpSpPr>
        <p:sp>
          <p:nvSpPr>
            <p:cNvPr id="65" name="Text Placeholder 3"/>
            <p:cNvSpPr txBox="1">
              <a:spLocks/>
            </p:cNvSpPr>
            <p:nvPr/>
          </p:nvSpPr>
          <p:spPr>
            <a:xfrm>
              <a:off x="741363" y="1319760"/>
              <a:ext cx="1124106" cy="215492"/>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chemeClr val="bg2">
                      <a:lumMod val="90000"/>
                    </a:schemeClr>
                  </a:solidFill>
                  <a:latin typeface="Candara" panose="020E0502030303020204" pitchFamily="34" charset="0"/>
                </a:rPr>
                <a:t>LOREM IPSUM</a:t>
              </a:r>
              <a:endParaRPr lang="en-US" sz="1800" b="1" dirty="0">
                <a:solidFill>
                  <a:schemeClr val="bg2">
                    <a:lumMod val="90000"/>
                  </a:schemeClr>
                </a:solidFill>
              </a:endParaRPr>
            </a:p>
          </p:txBody>
        </p:sp>
        <p:sp>
          <p:nvSpPr>
            <p:cNvPr id="66" name="Text Placeholder 3"/>
            <p:cNvSpPr txBox="1">
              <a:spLocks/>
            </p:cNvSpPr>
            <p:nvPr/>
          </p:nvSpPr>
          <p:spPr>
            <a:xfrm>
              <a:off x="741363" y="1547345"/>
              <a:ext cx="2189066" cy="646331"/>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grpSp>
        <p:nvGrpSpPr>
          <p:cNvPr id="67" name="Group 32"/>
          <p:cNvGrpSpPr/>
          <p:nvPr/>
        </p:nvGrpSpPr>
        <p:grpSpPr>
          <a:xfrm>
            <a:off x="988483" y="3913205"/>
            <a:ext cx="2918755" cy="1165221"/>
            <a:chOff x="741363" y="1319760"/>
            <a:chExt cx="2189066" cy="873916"/>
          </a:xfrm>
        </p:grpSpPr>
        <p:sp>
          <p:nvSpPr>
            <p:cNvPr id="68" name="Text Placeholder 3"/>
            <p:cNvSpPr txBox="1">
              <a:spLocks/>
            </p:cNvSpPr>
            <p:nvPr/>
          </p:nvSpPr>
          <p:spPr>
            <a:xfrm>
              <a:off x="741363" y="1319760"/>
              <a:ext cx="1124106" cy="215492"/>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rgbClr val="57CCC6"/>
                  </a:solidFill>
                  <a:latin typeface="Candara" panose="020E0502030303020204" pitchFamily="34" charset="0"/>
                </a:rPr>
                <a:t>LOREM IPSUM</a:t>
              </a:r>
              <a:endParaRPr lang="en-US" sz="1800" b="1" dirty="0">
                <a:solidFill>
                  <a:srgbClr val="57CCC6"/>
                </a:solidFill>
              </a:endParaRPr>
            </a:p>
          </p:txBody>
        </p:sp>
        <p:sp>
          <p:nvSpPr>
            <p:cNvPr id="69" name="Text Placeholder 3"/>
            <p:cNvSpPr txBox="1">
              <a:spLocks/>
            </p:cNvSpPr>
            <p:nvPr/>
          </p:nvSpPr>
          <p:spPr>
            <a:xfrm>
              <a:off x="741363" y="1547345"/>
              <a:ext cx="2189066" cy="646331"/>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pic>
        <p:nvPicPr>
          <p:cNvPr id="30" name="Picture 29">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7358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750"/>
                                        <p:tgtEl>
                                          <p:spTgt spid="33"/>
                                        </p:tgtEl>
                                      </p:cBhvr>
                                    </p:animEffect>
                                  </p:childTnLst>
                                </p:cTn>
                              </p:par>
                            </p:childTnLst>
                          </p:cTn>
                        </p:par>
                        <p:par>
                          <p:cTn id="8" fill="hold">
                            <p:stCondLst>
                              <p:cond delay="750"/>
                            </p:stCondLst>
                            <p:childTnLst>
                              <p:par>
                                <p:cTn id="9" presetID="12" presetClass="entr" presetSubtype="4"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slide(fromBottom)">
                                      <p:cBhvr>
                                        <p:cTn id="11" dur="500"/>
                                        <p:tgtEl>
                                          <p:spTgt spid="2"/>
                                        </p:tgtEl>
                                      </p:cBhvr>
                                    </p:animEffect>
                                  </p:childTnLst>
                                </p:cTn>
                              </p:par>
                            </p:childTnLst>
                          </p:cTn>
                        </p:par>
                        <p:par>
                          <p:cTn id="12" fill="hold">
                            <p:stCondLst>
                              <p:cond delay="1250"/>
                            </p:stCondLst>
                            <p:childTnLst>
                              <p:par>
                                <p:cTn id="13" presetID="18" presetClass="entr" presetSubtype="12" fill="hold" nodeType="after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strips(downLeft)">
                                      <p:cBhvr>
                                        <p:cTn id="15" dur="500"/>
                                        <p:tgtEl>
                                          <p:spTgt spid="32"/>
                                        </p:tgtEl>
                                      </p:cBhvr>
                                    </p:animEffect>
                                  </p:childTnLst>
                                </p:cTn>
                              </p:par>
                            </p:childTnLst>
                          </p:cTn>
                        </p:par>
                        <p:par>
                          <p:cTn id="16" fill="hold">
                            <p:stCondLst>
                              <p:cond delay="1750"/>
                            </p:stCondLst>
                            <p:childTnLst>
                              <p:par>
                                <p:cTn id="17" presetID="12" presetClass="entr" presetSubtype="4" fill="hold" nodeType="afterEffect">
                                  <p:stCondLst>
                                    <p:cond delay="0"/>
                                  </p:stCondLst>
                                  <p:childTnLst>
                                    <p:set>
                                      <p:cBhvr>
                                        <p:cTn id="18" dur="1" fill="hold">
                                          <p:stCondLst>
                                            <p:cond delay="0"/>
                                          </p:stCondLst>
                                        </p:cTn>
                                        <p:tgtEl>
                                          <p:spTgt spid="53"/>
                                        </p:tgtEl>
                                        <p:attrNameLst>
                                          <p:attrName>style.visibility</p:attrName>
                                        </p:attrNameLst>
                                      </p:cBhvr>
                                      <p:to>
                                        <p:strVal val="visible"/>
                                      </p:to>
                                    </p:set>
                                    <p:animEffect transition="in" filter="slide(fromBottom)">
                                      <p:cBhvr>
                                        <p:cTn id="19" dur="500"/>
                                        <p:tgtEl>
                                          <p:spTgt spid="53"/>
                                        </p:tgtEl>
                                      </p:cBhvr>
                                    </p:animEffect>
                                  </p:childTnLst>
                                </p:cTn>
                              </p:par>
                            </p:childTnLst>
                          </p:cTn>
                        </p:par>
                        <p:par>
                          <p:cTn id="20" fill="hold">
                            <p:stCondLst>
                              <p:cond delay="2250"/>
                            </p:stCondLst>
                            <p:childTnLst>
                              <p:par>
                                <p:cTn id="21" presetID="18" presetClass="entr" presetSubtype="12" fill="hold" nodeType="afterEffect">
                                  <p:stCondLst>
                                    <p:cond delay="0"/>
                                  </p:stCondLst>
                                  <p:childTnLst>
                                    <p:set>
                                      <p:cBhvr>
                                        <p:cTn id="22" dur="1" fill="hold">
                                          <p:stCondLst>
                                            <p:cond delay="0"/>
                                          </p:stCondLst>
                                        </p:cTn>
                                        <p:tgtEl>
                                          <p:spTgt spid="37"/>
                                        </p:tgtEl>
                                        <p:attrNameLst>
                                          <p:attrName>style.visibility</p:attrName>
                                        </p:attrNameLst>
                                      </p:cBhvr>
                                      <p:to>
                                        <p:strVal val="visible"/>
                                      </p:to>
                                    </p:set>
                                    <p:animEffect transition="in" filter="strips(downLeft)">
                                      <p:cBhvr>
                                        <p:cTn id="23" dur="500"/>
                                        <p:tgtEl>
                                          <p:spTgt spid="37"/>
                                        </p:tgtEl>
                                      </p:cBhvr>
                                    </p:animEffect>
                                  </p:childTnLst>
                                </p:cTn>
                              </p:par>
                            </p:childTnLst>
                          </p:cTn>
                        </p:par>
                        <p:par>
                          <p:cTn id="24" fill="hold">
                            <p:stCondLst>
                              <p:cond delay="2750"/>
                            </p:stCondLst>
                            <p:childTnLst>
                              <p:par>
                                <p:cTn id="25" presetID="12" presetClass="entr" presetSubtype="4" fill="hold" nodeType="afterEffect">
                                  <p:stCondLst>
                                    <p:cond delay="0"/>
                                  </p:stCondLst>
                                  <p:childTnLst>
                                    <p:set>
                                      <p:cBhvr>
                                        <p:cTn id="26" dur="1" fill="hold">
                                          <p:stCondLst>
                                            <p:cond delay="0"/>
                                          </p:stCondLst>
                                        </p:cTn>
                                        <p:tgtEl>
                                          <p:spTgt spid="56"/>
                                        </p:tgtEl>
                                        <p:attrNameLst>
                                          <p:attrName>style.visibility</p:attrName>
                                        </p:attrNameLst>
                                      </p:cBhvr>
                                      <p:to>
                                        <p:strVal val="visible"/>
                                      </p:to>
                                    </p:set>
                                    <p:animEffect transition="in" filter="slide(fromBottom)">
                                      <p:cBhvr>
                                        <p:cTn id="27" dur="500"/>
                                        <p:tgtEl>
                                          <p:spTgt spid="56"/>
                                        </p:tgtEl>
                                      </p:cBhvr>
                                    </p:animEffect>
                                  </p:childTnLst>
                                </p:cTn>
                              </p:par>
                            </p:childTnLst>
                          </p:cTn>
                        </p:par>
                        <p:par>
                          <p:cTn id="28" fill="hold">
                            <p:stCondLst>
                              <p:cond delay="3250"/>
                            </p:stCondLst>
                            <p:childTnLst>
                              <p:par>
                                <p:cTn id="29" presetID="18" presetClass="entr" presetSubtype="3" fill="hold" nodeType="afterEffect">
                                  <p:stCondLst>
                                    <p:cond delay="0"/>
                                  </p:stCondLst>
                                  <p:childTnLst>
                                    <p:set>
                                      <p:cBhvr>
                                        <p:cTn id="30" dur="1" fill="hold">
                                          <p:stCondLst>
                                            <p:cond delay="0"/>
                                          </p:stCondLst>
                                        </p:cTn>
                                        <p:tgtEl>
                                          <p:spTgt spid="52"/>
                                        </p:tgtEl>
                                        <p:attrNameLst>
                                          <p:attrName>style.visibility</p:attrName>
                                        </p:attrNameLst>
                                      </p:cBhvr>
                                      <p:to>
                                        <p:strVal val="visible"/>
                                      </p:to>
                                    </p:set>
                                    <p:animEffect transition="in" filter="strips(upRight)">
                                      <p:cBhvr>
                                        <p:cTn id="31" dur="500"/>
                                        <p:tgtEl>
                                          <p:spTgt spid="52"/>
                                        </p:tgtEl>
                                      </p:cBhvr>
                                    </p:animEffect>
                                  </p:childTnLst>
                                </p:cTn>
                              </p:par>
                            </p:childTnLst>
                          </p:cTn>
                        </p:par>
                        <p:par>
                          <p:cTn id="32" fill="hold">
                            <p:stCondLst>
                              <p:cond delay="3750"/>
                            </p:stCondLst>
                            <p:childTnLst>
                              <p:par>
                                <p:cTn id="33" presetID="12" presetClass="entr" presetSubtype="4" fill="hold" nodeType="afterEffect">
                                  <p:stCondLst>
                                    <p:cond delay="0"/>
                                  </p:stCondLst>
                                  <p:childTnLst>
                                    <p:set>
                                      <p:cBhvr>
                                        <p:cTn id="34" dur="1" fill="hold">
                                          <p:stCondLst>
                                            <p:cond delay="0"/>
                                          </p:stCondLst>
                                        </p:cTn>
                                        <p:tgtEl>
                                          <p:spTgt spid="67"/>
                                        </p:tgtEl>
                                        <p:attrNameLst>
                                          <p:attrName>style.visibility</p:attrName>
                                        </p:attrNameLst>
                                      </p:cBhvr>
                                      <p:to>
                                        <p:strVal val="visible"/>
                                      </p:to>
                                    </p:set>
                                    <p:animEffect transition="in" filter="slide(fromBottom)">
                                      <p:cBhvr>
                                        <p:cTn id="35" dur="500"/>
                                        <p:tgtEl>
                                          <p:spTgt spid="67"/>
                                        </p:tgtEl>
                                      </p:cBhvr>
                                    </p:animEffect>
                                  </p:childTnLst>
                                </p:cTn>
                              </p:par>
                            </p:childTnLst>
                          </p:cTn>
                        </p:par>
                        <p:par>
                          <p:cTn id="36" fill="hold">
                            <p:stCondLst>
                              <p:cond delay="4250"/>
                            </p:stCondLst>
                            <p:childTnLst>
                              <p:par>
                                <p:cTn id="37" presetID="18" presetClass="entr" presetSubtype="12" fill="hold" nodeType="afterEffect">
                                  <p:stCondLst>
                                    <p:cond delay="0"/>
                                  </p:stCondLst>
                                  <p:childTnLst>
                                    <p:set>
                                      <p:cBhvr>
                                        <p:cTn id="38" dur="1" fill="hold">
                                          <p:stCondLst>
                                            <p:cond delay="0"/>
                                          </p:stCondLst>
                                        </p:cTn>
                                        <p:tgtEl>
                                          <p:spTgt spid="44"/>
                                        </p:tgtEl>
                                        <p:attrNameLst>
                                          <p:attrName>style.visibility</p:attrName>
                                        </p:attrNameLst>
                                      </p:cBhvr>
                                      <p:to>
                                        <p:strVal val="visible"/>
                                      </p:to>
                                    </p:set>
                                    <p:animEffect transition="in" filter="strips(downLeft)">
                                      <p:cBhvr>
                                        <p:cTn id="39" dur="500"/>
                                        <p:tgtEl>
                                          <p:spTgt spid="44"/>
                                        </p:tgtEl>
                                      </p:cBhvr>
                                    </p:animEffect>
                                  </p:childTnLst>
                                </p:cTn>
                              </p:par>
                            </p:childTnLst>
                          </p:cTn>
                        </p:par>
                        <p:par>
                          <p:cTn id="40" fill="hold">
                            <p:stCondLst>
                              <p:cond delay="4750"/>
                            </p:stCondLst>
                            <p:childTnLst>
                              <p:par>
                                <p:cTn id="41" presetID="12" presetClass="entr" presetSubtype="4" fill="hold" nodeType="afterEffect">
                                  <p:stCondLst>
                                    <p:cond delay="0"/>
                                  </p:stCondLst>
                                  <p:childTnLst>
                                    <p:set>
                                      <p:cBhvr>
                                        <p:cTn id="42" dur="1" fill="hold">
                                          <p:stCondLst>
                                            <p:cond delay="0"/>
                                          </p:stCondLst>
                                        </p:cTn>
                                        <p:tgtEl>
                                          <p:spTgt spid="62"/>
                                        </p:tgtEl>
                                        <p:attrNameLst>
                                          <p:attrName>style.visibility</p:attrName>
                                        </p:attrNameLst>
                                      </p:cBhvr>
                                      <p:to>
                                        <p:strVal val="visible"/>
                                      </p:to>
                                    </p:set>
                                    <p:animEffect transition="in" filter="slide(fromBottom)">
                                      <p:cBhvr>
                                        <p:cTn id="43" dur="500"/>
                                        <p:tgtEl>
                                          <p:spTgt spid="62"/>
                                        </p:tgtEl>
                                      </p:cBhvr>
                                    </p:animEffect>
                                  </p:childTnLst>
                                </p:cTn>
                              </p:par>
                            </p:childTnLst>
                          </p:cTn>
                        </p:par>
                        <p:par>
                          <p:cTn id="44" fill="hold">
                            <p:stCondLst>
                              <p:cond delay="5250"/>
                            </p:stCondLst>
                            <p:childTnLst>
                              <p:par>
                                <p:cTn id="45" presetID="18" presetClass="entr" presetSubtype="12" fill="hold"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strips(downLeft)">
                                      <p:cBhvr>
                                        <p:cTn id="47" dur="500"/>
                                        <p:tgtEl>
                                          <p:spTgt spid="48"/>
                                        </p:tgtEl>
                                      </p:cBhvr>
                                    </p:animEffect>
                                  </p:childTnLst>
                                </p:cTn>
                              </p:par>
                            </p:childTnLst>
                          </p:cTn>
                        </p:par>
                        <p:par>
                          <p:cTn id="48" fill="hold">
                            <p:stCondLst>
                              <p:cond delay="5750"/>
                            </p:stCondLst>
                            <p:childTnLst>
                              <p:par>
                                <p:cTn id="49" presetID="12" presetClass="entr" presetSubtype="4" fill="hold" nodeType="afterEffect">
                                  <p:stCondLst>
                                    <p:cond delay="0"/>
                                  </p:stCondLst>
                                  <p:childTnLst>
                                    <p:set>
                                      <p:cBhvr>
                                        <p:cTn id="50" dur="1" fill="hold">
                                          <p:stCondLst>
                                            <p:cond delay="0"/>
                                          </p:stCondLst>
                                        </p:cTn>
                                        <p:tgtEl>
                                          <p:spTgt spid="59"/>
                                        </p:tgtEl>
                                        <p:attrNameLst>
                                          <p:attrName>style.visibility</p:attrName>
                                        </p:attrNameLst>
                                      </p:cBhvr>
                                      <p:to>
                                        <p:strVal val="visible"/>
                                      </p:to>
                                    </p:set>
                                    <p:animEffect transition="in" filter="slide(fromBottom)">
                                      <p:cBhvr>
                                        <p:cTn id="51" dur="500"/>
                                        <p:tgtEl>
                                          <p:spTgt spid="59"/>
                                        </p:tgtEl>
                                      </p:cBhvr>
                                    </p:animEffect>
                                  </p:childTnLst>
                                </p:cTn>
                              </p:par>
                            </p:childTnLst>
                          </p:cTn>
                        </p:par>
                        <p:par>
                          <p:cTn id="52" fill="hold">
                            <p:stCondLst>
                              <p:cond delay="6250"/>
                            </p:stCondLst>
                            <p:childTnLst>
                              <p:par>
                                <p:cTn id="53" presetID="13" presetClass="entr" presetSubtype="16" fill="hold" nodeType="afterEffect">
                                  <p:stCondLst>
                                    <p:cond delay="0"/>
                                  </p:stCondLst>
                                  <p:childTnLst>
                                    <p:set>
                                      <p:cBhvr>
                                        <p:cTn id="54" dur="1" fill="hold">
                                          <p:stCondLst>
                                            <p:cond delay="0"/>
                                          </p:stCondLst>
                                        </p:cTn>
                                        <p:tgtEl>
                                          <p:spTgt spid="31"/>
                                        </p:tgtEl>
                                        <p:attrNameLst>
                                          <p:attrName>style.visibility</p:attrName>
                                        </p:attrNameLst>
                                      </p:cBhvr>
                                      <p:to>
                                        <p:strVal val="visible"/>
                                      </p:to>
                                    </p:set>
                                    <p:animEffect transition="in" filter="plus(in)">
                                      <p:cBhvr>
                                        <p:cTn id="55" dur="500"/>
                                        <p:tgtEl>
                                          <p:spTgt spid="31"/>
                                        </p:tgtEl>
                                      </p:cBhvr>
                                    </p:animEffect>
                                  </p:childTnLst>
                                </p:cTn>
                              </p:par>
                            </p:childTnLst>
                          </p:cTn>
                        </p:par>
                        <p:par>
                          <p:cTn id="56" fill="hold">
                            <p:stCondLst>
                              <p:cond delay="6750"/>
                            </p:stCondLst>
                            <p:childTnLst>
                              <p:par>
                                <p:cTn id="57" presetID="12" presetClass="entr" presetSubtype="4" fill="hold" grpId="0" nodeType="afterEffect">
                                  <p:stCondLst>
                                    <p:cond delay="0"/>
                                  </p:stCondLst>
                                  <p:childTnLst>
                                    <p:set>
                                      <p:cBhvr>
                                        <p:cTn id="58" dur="1" fill="hold">
                                          <p:stCondLst>
                                            <p:cond delay="0"/>
                                          </p:stCondLst>
                                        </p:cTn>
                                        <p:tgtEl>
                                          <p:spTgt spid="45"/>
                                        </p:tgtEl>
                                        <p:attrNameLst>
                                          <p:attrName>style.visibility</p:attrName>
                                        </p:attrNameLst>
                                      </p:cBhvr>
                                      <p:to>
                                        <p:strVal val="visible"/>
                                      </p:to>
                                    </p:set>
                                    <p:anim calcmode="lin" valueType="num">
                                      <p:cBhvr additive="base">
                                        <p:cTn id="59" dur="500"/>
                                        <p:tgtEl>
                                          <p:spTgt spid="45"/>
                                        </p:tgtEl>
                                        <p:attrNameLst>
                                          <p:attrName>ppt_y</p:attrName>
                                        </p:attrNameLst>
                                      </p:cBhvr>
                                      <p:tavLst>
                                        <p:tav tm="0">
                                          <p:val>
                                            <p:strVal val="#ppt_y+#ppt_h*1.125000"/>
                                          </p:val>
                                        </p:tav>
                                        <p:tav tm="100000">
                                          <p:val>
                                            <p:strVal val="#ppt_y"/>
                                          </p:val>
                                        </p:tav>
                                      </p:tavLst>
                                    </p:anim>
                                    <p:animEffect transition="in" filter="wipe(up)">
                                      <p:cBhvr>
                                        <p:cTn id="60"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TotalTime>
  <Words>1302</Words>
  <Application>Microsoft Office PowerPoint</Application>
  <PresentationFormat>Widescreen</PresentationFormat>
  <Paragraphs>55</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19</cp:revision>
  <dcterms:created xsi:type="dcterms:W3CDTF">2016-09-28T22:08:47Z</dcterms:created>
  <dcterms:modified xsi:type="dcterms:W3CDTF">2016-09-29T00:07:12Z</dcterms:modified>
</cp:coreProperties>
</file>