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5"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8988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5" name="Picture 14">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reeform 9"/>
          <p:cNvSpPr>
            <a:spLocks/>
          </p:cNvSpPr>
          <p:nvPr/>
        </p:nvSpPr>
        <p:spPr bwMode="auto">
          <a:xfrm>
            <a:off x="3894540" y="1562475"/>
            <a:ext cx="2622227" cy="2213084"/>
          </a:xfrm>
          <a:custGeom>
            <a:avLst/>
            <a:gdLst/>
            <a:ahLst/>
            <a:cxnLst>
              <a:cxn ang="0">
                <a:pos x="372" y="215"/>
              </a:cxn>
              <a:cxn ang="0">
                <a:pos x="372" y="215"/>
              </a:cxn>
              <a:cxn ang="0">
                <a:pos x="260" y="262"/>
              </a:cxn>
              <a:cxn ang="0">
                <a:pos x="214" y="373"/>
              </a:cxn>
              <a:cxn ang="0">
                <a:pos x="214" y="375"/>
              </a:cxn>
              <a:cxn ang="0">
                <a:pos x="158" y="375"/>
              </a:cxn>
              <a:cxn ang="0">
                <a:pos x="167" y="368"/>
              </a:cxn>
              <a:cxn ang="0">
                <a:pos x="179" y="340"/>
              </a:cxn>
              <a:cxn ang="0">
                <a:pos x="167" y="311"/>
              </a:cxn>
              <a:cxn ang="0">
                <a:pos x="138" y="299"/>
              </a:cxn>
              <a:cxn ang="0">
                <a:pos x="109" y="311"/>
              </a:cxn>
              <a:cxn ang="0">
                <a:pos x="97" y="340"/>
              </a:cxn>
              <a:cxn ang="0">
                <a:pos x="109" y="368"/>
              </a:cxn>
              <a:cxn ang="0">
                <a:pos x="118" y="375"/>
              </a:cxn>
              <a:cxn ang="0">
                <a:pos x="61" y="375"/>
              </a:cxn>
              <a:cxn ang="0">
                <a:pos x="61" y="373"/>
              </a:cxn>
              <a:cxn ang="0">
                <a:pos x="61" y="367"/>
              </a:cxn>
              <a:cxn ang="0">
                <a:pos x="62" y="342"/>
              </a:cxn>
              <a:cxn ang="0">
                <a:pos x="0" y="307"/>
              </a:cxn>
              <a:cxn ang="0">
                <a:pos x="17" y="243"/>
              </a:cxn>
              <a:cxn ang="0">
                <a:pos x="86" y="247"/>
              </a:cxn>
              <a:cxn ang="0">
                <a:pos x="119" y="191"/>
              </a:cxn>
              <a:cxn ang="0">
                <a:pos x="85" y="127"/>
              </a:cxn>
              <a:cxn ang="0">
                <a:pos x="106" y="105"/>
              </a:cxn>
              <a:cxn ang="0">
                <a:pos x="128" y="84"/>
              </a:cxn>
              <a:cxn ang="0">
                <a:pos x="188" y="120"/>
              </a:cxn>
              <a:cxn ang="0">
                <a:pos x="243" y="88"/>
              </a:cxn>
              <a:cxn ang="0">
                <a:pos x="243" y="16"/>
              </a:cxn>
              <a:cxn ang="0">
                <a:pos x="303" y="0"/>
              </a:cxn>
              <a:cxn ang="0">
                <a:pos x="339" y="62"/>
              </a:cxn>
              <a:cxn ang="0">
                <a:pos x="372" y="60"/>
              </a:cxn>
              <a:cxn ang="0">
                <a:pos x="372" y="121"/>
              </a:cxn>
              <a:cxn ang="0">
                <a:pos x="375" y="117"/>
              </a:cxn>
              <a:cxn ang="0">
                <a:pos x="404" y="105"/>
              </a:cxn>
              <a:cxn ang="0">
                <a:pos x="433" y="117"/>
              </a:cxn>
              <a:cxn ang="0">
                <a:pos x="445" y="145"/>
              </a:cxn>
              <a:cxn ang="0">
                <a:pos x="433" y="174"/>
              </a:cxn>
              <a:cxn ang="0">
                <a:pos x="404" y="186"/>
              </a:cxn>
              <a:cxn ang="0">
                <a:pos x="375" y="174"/>
              </a:cxn>
              <a:cxn ang="0">
                <a:pos x="372" y="170"/>
              </a:cxn>
              <a:cxn ang="0">
                <a:pos x="372" y="215"/>
              </a:cxn>
            </a:cxnLst>
            <a:rect l="0" t="0" r="r" b="b"/>
            <a:pathLst>
              <a:path w="445" h="375">
                <a:moveTo>
                  <a:pt x="372" y="215"/>
                </a:moveTo>
                <a:cubicBezTo>
                  <a:pt x="372" y="215"/>
                  <a:pt x="372" y="215"/>
                  <a:pt x="372" y="215"/>
                </a:cubicBezTo>
                <a:cubicBezTo>
                  <a:pt x="328" y="215"/>
                  <a:pt x="291" y="231"/>
                  <a:pt x="260" y="262"/>
                </a:cubicBezTo>
                <a:cubicBezTo>
                  <a:pt x="229" y="292"/>
                  <a:pt x="214" y="330"/>
                  <a:pt x="214" y="373"/>
                </a:cubicBezTo>
                <a:cubicBezTo>
                  <a:pt x="214" y="374"/>
                  <a:pt x="214" y="375"/>
                  <a:pt x="214" y="375"/>
                </a:cubicBezTo>
                <a:cubicBezTo>
                  <a:pt x="158" y="375"/>
                  <a:pt x="158" y="375"/>
                  <a:pt x="158" y="375"/>
                </a:cubicBezTo>
                <a:cubicBezTo>
                  <a:pt x="161" y="373"/>
                  <a:pt x="164" y="371"/>
                  <a:pt x="167" y="368"/>
                </a:cubicBezTo>
                <a:cubicBezTo>
                  <a:pt x="175" y="360"/>
                  <a:pt x="179" y="351"/>
                  <a:pt x="179" y="340"/>
                </a:cubicBezTo>
                <a:cubicBezTo>
                  <a:pt x="179" y="328"/>
                  <a:pt x="175" y="319"/>
                  <a:pt x="167" y="311"/>
                </a:cubicBezTo>
                <a:cubicBezTo>
                  <a:pt x="159" y="303"/>
                  <a:pt x="149" y="299"/>
                  <a:pt x="138" y="299"/>
                </a:cubicBezTo>
                <a:cubicBezTo>
                  <a:pt x="127" y="299"/>
                  <a:pt x="117" y="303"/>
                  <a:pt x="109" y="311"/>
                </a:cubicBezTo>
                <a:cubicBezTo>
                  <a:pt x="101" y="319"/>
                  <a:pt x="97" y="328"/>
                  <a:pt x="97" y="340"/>
                </a:cubicBezTo>
                <a:cubicBezTo>
                  <a:pt x="97" y="351"/>
                  <a:pt x="101" y="360"/>
                  <a:pt x="109" y="368"/>
                </a:cubicBezTo>
                <a:cubicBezTo>
                  <a:pt x="112" y="371"/>
                  <a:pt x="115" y="373"/>
                  <a:pt x="118" y="375"/>
                </a:cubicBezTo>
                <a:cubicBezTo>
                  <a:pt x="61" y="375"/>
                  <a:pt x="61" y="375"/>
                  <a:pt x="61" y="375"/>
                </a:cubicBezTo>
                <a:cubicBezTo>
                  <a:pt x="61" y="374"/>
                  <a:pt x="61" y="374"/>
                  <a:pt x="61" y="373"/>
                </a:cubicBezTo>
                <a:cubicBezTo>
                  <a:pt x="61" y="371"/>
                  <a:pt x="61" y="369"/>
                  <a:pt x="61" y="367"/>
                </a:cubicBezTo>
                <a:cubicBezTo>
                  <a:pt x="61" y="359"/>
                  <a:pt x="62" y="350"/>
                  <a:pt x="62" y="342"/>
                </a:cubicBezTo>
                <a:cubicBezTo>
                  <a:pt x="0" y="307"/>
                  <a:pt x="0" y="307"/>
                  <a:pt x="0" y="307"/>
                </a:cubicBezTo>
                <a:cubicBezTo>
                  <a:pt x="4" y="285"/>
                  <a:pt x="9" y="263"/>
                  <a:pt x="17" y="243"/>
                </a:cubicBezTo>
                <a:cubicBezTo>
                  <a:pt x="86" y="247"/>
                  <a:pt x="86" y="247"/>
                  <a:pt x="86" y="247"/>
                </a:cubicBezTo>
                <a:cubicBezTo>
                  <a:pt x="95" y="227"/>
                  <a:pt x="106" y="209"/>
                  <a:pt x="119" y="191"/>
                </a:cubicBezTo>
                <a:cubicBezTo>
                  <a:pt x="85" y="127"/>
                  <a:pt x="85" y="127"/>
                  <a:pt x="85" y="127"/>
                </a:cubicBezTo>
                <a:cubicBezTo>
                  <a:pt x="92" y="120"/>
                  <a:pt x="99" y="112"/>
                  <a:pt x="106" y="105"/>
                </a:cubicBezTo>
                <a:cubicBezTo>
                  <a:pt x="113" y="98"/>
                  <a:pt x="120" y="91"/>
                  <a:pt x="128" y="84"/>
                </a:cubicBezTo>
                <a:cubicBezTo>
                  <a:pt x="188" y="120"/>
                  <a:pt x="188" y="120"/>
                  <a:pt x="188" y="120"/>
                </a:cubicBezTo>
                <a:cubicBezTo>
                  <a:pt x="206" y="107"/>
                  <a:pt x="224" y="96"/>
                  <a:pt x="243" y="88"/>
                </a:cubicBezTo>
                <a:cubicBezTo>
                  <a:pt x="243" y="16"/>
                  <a:pt x="243" y="16"/>
                  <a:pt x="243" y="16"/>
                </a:cubicBezTo>
                <a:cubicBezTo>
                  <a:pt x="262" y="9"/>
                  <a:pt x="283" y="4"/>
                  <a:pt x="303" y="0"/>
                </a:cubicBezTo>
                <a:cubicBezTo>
                  <a:pt x="339" y="62"/>
                  <a:pt x="339" y="62"/>
                  <a:pt x="339" y="62"/>
                </a:cubicBezTo>
                <a:cubicBezTo>
                  <a:pt x="350" y="61"/>
                  <a:pt x="361" y="60"/>
                  <a:pt x="372" y="60"/>
                </a:cubicBezTo>
                <a:cubicBezTo>
                  <a:pt x="372" y="121"/>
                  <a:pt x="372" y="121"/>
                  <a:pt x="372" y="121"/>
                </a:cubicBezTo>
                <a:cubicBezTo>
                  <a:pt x="373" y="119"/>
                  <a:pt x="374" y="118"/>
                  <a:pt x="375" y="117"/>
                </a:cubicBezTo>
                <a:cubicBezTo>
                  <a:pt x="383" y="109"/>
                  <a:pt x="393" y="105"/>
                  <a:pt x="404" y="105"/>
                </a:cubicBezTo>
                <a:cubicBezTo>
                  <a:pt x="415" y="105"/>
                  <a:pt x="425" y="109"/>
                  <a:pt x="433" y="117"/>
                </a:cubicBezTo>
                <a:cubicBezTo>
                  <a:pt x="441" y="125"/>
                  <a:pt x="445" y="134"/>
                  <a:pt x="445" y="145"/>
                </a:cubicBezTo>
                <a:cubicBezTo>
                  <a:pt x="445" y="157"/>
                  <a:pt x="441" y="166"/>
                  <a:pt x="433" y="174"/>
                </a:cubicBezTo>
                <a:cubicBezTo>
                  <a:pt x="425" y="182"/>
                  <a:pt x="415" y="186"/>
                  <a:pt x="404" y="186"/>
                </a:cubicBezTo>
                <a:cubicBezTo>
                  <a:pt x="393" y="186"/>
                  <a:pt x="383" y="182"/>
                  <a:pt x="375" y="174"/>
                </a:cubicBezTo>
                <a:cubicBezTo>
                  <a:pt x="374" y="173"/>
                  <a:pt x="373" y="172"/>
                  <a:pt x="372" y="170"/>
                </a:cubicBezTo>
                <a:lnTo>
                  <a:pt x="372" y="215"/>
                </a:lnTo>
                <a:close/>
              </a:path>
            </a:pathLst>
          </a:custGeom>
          <a:solidFill>
            <a:srgbClr val="FF7467"/>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10"/>
          <p:cNvSpPr>
            <a:spLocks/>
          </p:cNvSpPr>
          <p:nvPr/>
        </p:nvSpPr>
        <p:spPr bwMode="auto">
          <a:xfrm>
            <a:off x="6086701" y="1555501"/>
            <a:ext cx="2203787" cy="2633849"/>
          </a:xfrm>
          <a:custGeom>
            <a:avLst/>
            <a:gdLst/>
            <a:ahLst/>
            <a:cxnLst>
              <a:cxn ang="0">
                <a:pos x="314" y="376"/>
              </a:cxn>
              <a:cxn ang="0">
                <a:pos x="256" y="376"/>
              </a:cxn>
              <a:cxn ang="0">
                <a:pos x="257" y="377"/>
              </a:cxn>
              <a:cxn ang="0">
                <a:pos x="269" y="406"/>
              </a:cxn>
              <a:cxn ang="0">
                <a:pos x="257" y="434"/>
              </a:cxn>
              <a:cxn ang="0">
                <a:pos x="228" y="446"/>
              </a:cxn>
              <a:cxn ang="0">
                <a:pos x="200" y="434"/>
              </a:cxn>
              <a:cxn ang="0">
                <a:pos x="188" y="406"/>
              </a:cxn>
              <a:cxn ang="0">
                <a:pos x="200" y="377"/>
              </a:cxn>
              <a:cxn ang="0">
                <a:pos x="200" y="376"/>
              </a:cxn>
              <a:cxn ang="0">
                <a:pos x="158" y="376"/>
              </a:cxn>
              <a:cxn ang="0">
                <a:pos x="158" y="374"/>
              </a:cxn>
              <a:cxn ang="0">
                <a:pos x="111" y="263"/>
              </a:cxn>
              <a:cxn ang="0">
                <a:pos x="0" y="216"/>
              </a:cxn>
              <a:cxn ang="0">
                <a:pos x="0" y="171"/>
              </a:cxn>
              <a:cxn ang="0">
                <a:pos x="3" y="175"/>
              </a:cxn>
              <a:cxn ang="0">
                <a:pos x="32" y="187"/>
              </a:cxn>
              <a:cxn ang="0">
                <a:pos x="61" y="175"/>
              </a:cxn>
              <a:cxn ang="0">
                <a:pos x="73" y="146"/>
              </a:cxn>
              <a:cxn ang="0">
                <a:pos x="61" y="118"/>
              </a:cxn>
              <a:cxn ang="0">
                <a:pos x="32" y="106"/>
              </a:cxn>
              <a:cxn ang="0">
                <a:pos x="3" y="118"/>
              </a:cxn>
              <a:cxn ang="0">
                <a:pos x="0" y="122"/>
              </a:cxn>
              <a:cxn ang="0">
                <a:pos x="0" y="61"/>
              </a:cxn>
              <a:cxn ang="0">
                <a:pos x="2" y="61"/>
              </a:cxn>
              <a:cxn ang="0">
                <a:pos x="32" y="62"/>
              </a:cxn>
              <a:cxn ang="0">
                <a:pos x="67" y="0"/>
              </a:cxn>
              <a:cxn ang="0">
                <a:pos x="126" y="15"/>
              </a:cxn>
              <a:cxn ang="0">
                <a:pos x="126" y="86"/>
              </a:cxn>
              <a:cxn ang="0">
                <a:pos x="186" y="120"/>
              </a:cxn>
              <a:cxn ang="0">
                <a:pos x="246" y="84"/>
              </a:cxn>
              <a:cxn ang="0">
                <a:pos x="270" y="106"/>
              </a:cxn>
              <a:cxn ang="0">
                <a:pos x="288" y="126"/>
              </a:cxn>
              <a:cxn ang="0">
                <a:pos x="252" y="186"/>
              </a:cxn>
              <a:cxn ang="0">
                <a:pos x="288" y="244"/>
              </a:cxn>
              <a:cxn ang="0">
                <a:pos x="359" y="244"/>
              </a:cxn>
              <a:cxn ang="0">
                <a:pos x="374" y="301"/>
              </a:cxn>
              <a:cxn ang="0">
                <a:pos x="313" y="341"/>
              </a:cxn>
              <a:cxn ang="0">
                <a:pos x="314" y="374"/>
              </a:cxn>
              <a:cxn ang="0">
                <a:pos x="314" y="376"/>
              </a:cxn>
            </a:cxnLst>
            <a:rect l="0" t="0" r="r" b="b"/>
            <a:pathLst>
              <a:path w="374" h="446">
                <a:moveTo>
                  <a:pt x="314" y="376"/>
                </a:moveTo>
                <a:cubicBezTo>
                  <a:pt x="256" y="376"/>
                  <a:pt x="256" y="376"/>
                  <a:pt x="256" y="376"/>
                </a:cubicBezTo>
                <a:cubicBezTo>
                  <a:pt x="256" y="376"/>
                  <a:pt x="257" y="377"/>
                  <a:pt x="257" y="377"/>
                </a:cubicBezTo>
                <a:cubicBezTo>
                  <a:pt x="265" y="385"/>
                  <a:pt x="269" y="395"/>
                  <a:pt x="269" y="406"/>
                </a:cubicBezTo>
                <a:cubicBezTo>
                  <a:pt x="269" y="417"/>
                  <a:pt x="265" y="427"/>
                  <a:pt x="257" y="434"/>
                </a:cubicBezTo>
                <a:cubicBezTo>
                  <a:pt x="249" y="442"/>
                  <a:pt x="240" y="446"/>
                  <a:pt x="228" y="446"/>
                </a:cubicBezTo>
                <a:cubicBezTo>
                  <a:pt x="217" y="446"/>
                  <a:pt x="208" y="442"/>
                  <a:pt x="200" y="434"/>
                </a:cubicBezTo>
                <a:cubicBezTo>
                  <a:pt x="192" y="427"/>
                  <a:pt x="188" y="417"/>
                  <a:pt x="188" y="406"/>
                </a:cubicBezTo>
                <a:cubicBezTo>
                  <a:pt x="188" y="395"/>
                  <a:pt x="192" y="385"/>
                  <a:pt x="200" y="377"/>
                </a:cubicBezTo>
                <a:cubicBezTo>
                  <a:pt x="200" y="377"/>
                  <a:pt x="200" y="376"/>
                  <a:pt x="200" y="376"/>
                </a:cubicBezTo>
                <a:cubicBezTo>
                  <a:pt x="158" y="376"/>
                  <a:pt x="158" y="376"/>
                  <a:pt x="158" y="376"/>
                </a:cubicBezTo>
                <a:cubicBezTo>
                  <a:pt x="158" y="376"/>
                  <a:pt x="158" y="375"/>
                  <a:pt x="158" y="374"/>
                </a:cubicBezTo>
                <a:cubicBezTo>
                  <a:pt x="158" y="331"/>
                  <a:pt x="142" y="293"/>
                  <a:pt x="111" y="263"/>
                </a:cubicBezTo>
                <a:cubicBezTo>
                  <a:pt x="81" y="232"/>
                  <a:pt x="43" y="216"/>
                  <a:pt x="0" y="216"/>
                </a:cubicBezTo>
                <a:cubicBezTo>
                  <a:pt x="0" y="171"/>
                  <a:pt x="0" y="171"/>
                  <a:pt x="0" y="171"/>
                </a:cubicBezTo>
                <a:cubicBezTo>
                  <a:pt x="1" y="173"/>
                  <a:pt x="2" y="174"/>
                  <a:pt x="3" y="175"/>
                </a:cubicBezTo>
                <a:cubicBezTo>
                  <a:pt x="11" y="183"/>
                  <a:pt x="21" y="187"/>
                  <a:pt x="32" y="187"/>
                </a:cubicBezTo>
                <a:cubicBezTo>
                  <a:pt x="43" y="187"/>
                  <a:pt x="53" y="183"/>
                  <a:pt x="61" y="175"/>
                </a:cubicBezTo>
                <a:cubicBezTo>
                  <a:pt x="69" y="167"/>
                  <a:pt x="73" y="158"/>
                  <a:pt x="73" y="146"/>
                </a:cubicBezTo>
                <a:cubicBezTo>
                  <a:pt x="73" y="135"/>
                  <a:pt x="69" y="126"/>
                  <a:pt x="61" y="118"/>
                </a:cubicBezTo>
                <a:cubicBezTo>
                  <a:pt x="53" y="110"/>
                  <a:pt x="43" y="106"/>
                  <a:pt x="32" y="106"/>
                </a:cubicBezTo>
                <a:cubicBezTo>
                  <a:pt x="21" y="106"/>
                  <a:pt x="11" y="110"/>
                  <a:pt x="3" y="118"/>
                </a:cubicBezTo>
                <a:cubicBezTo>
                  <a:pt x="2" y="119"/>
                  <a:pt x="1" y="120"/>
                  <a:pt x="0" y="122"/>
                </a:cubicBezTo>
                <a:cubicBezTo>
                  <a:pt x="0" y="61"/>
                  <a:pt x="0" y="61"/>
                  <a:pt x="0" y="61"/>
                </a:cubicBezTo>
                <a:cubicBezTo>
                  <a:pt x="1" y="61"/>
                  <a:pt x="1" y="61"/>
                  <a:pt x="2" y="61"/>
                </a:cubicBezTo>
                <a:cubicBezTo>
                  <a:pt x="12" y="61"/>
                  <a:pt x="22" y="61"/>
                  <a:pt x="32" y="62"/>
                </a:cubicBezTo>
                <a:cubicBezTo>
                  <a:pt x="67" y="0"/>
                  <a:pt x="67" y="0"/>
                  <a:pt x="67" y="0"/>
                </a:cubicBezTo>
                <a:cubicBezTo>
                  <a:pt x="87" y="4"/>
                  <a:pt x="107" y="8"/>
                  <a:pt x="126" y="15"/>
                </a:cubicBezTo>
                <a:cubicBezTo>
                  <a:pt x="126" y="86"/>
                  <a:pt x="126" y="86"/>
                  <a:pt x="126" y="86"/>
                </a:cubicBezTo>
                <a:cubicBezTo>
                  <a:pt x="147" y="95"/>
                  <a:pt x="167" y="106"/>
                  <a:pt x="186" y="120"/>
                </a:cubicBezTo>
                <a:cubicBezTo>
                  <a:pt x="246" y="84"/>
                  <a:pt x="246" y="84"/>
                  <a:pt x="246" y="84"/>
                </a:cubicBezTo>
                <a:cubicBezTo>
                  <a:pt x="254" y="91"/>
                  <a:pt x="262" y="98"/>
                  <a:pt x="270" y="106"/>
                </a:cubicBezTo>
                <a:cubicBezTo>
                  <a:pt x="276" y="113"/>
                  <a:pt x="282" y="119"/>
                  <a:pt x="288" y="126"/>
                </a:cubicBezTo>
                <a:cubicBezTo>
                  <a:pt x="252" y="186"/>
                  <a:pt x="252" y="186"/>
                  <a:pt x="252" y="186"/>
                </a:cubicBezTo>
                <a:cubicBezTo>
                  <a:pt x="266" y="204"/>
                  <a:pt x="278" y="224"/>
                  <a:pt x="288" y="244"/>
                </a:cubicBezTo>
                <a:cubicBezTo>
                  <a:pt x="359" y="244"/>
                  <a:pt x="359" y="244"/>
                  <a:pt x="359" y="244"/>
                </a:cubicBezTo>
                <a:cubicBezTo>
                  <a:pt x="365" y="263"/>
                  <a:pt x="370" y="282"/>
                  <a:pt x="374" y="301"/>
                </a:cubicBezTo>
                <a:cubicBezTo>
                  <a:pt x="313" y="341"/>
                  <a:pt x="313" y="341"/>
                  <a:pt x="313" y="341"/>
                </a:cubicBezTo>
                <a:cubicBezTo>
                  <a:pt x="314" y="352"/>
                  <a:pt x="314" y="363"/>
                  <a:pt x="314" y="374"/>
                </a:cubicBezTo>
                <a:cubicBezTo>
                  <a:pt x="314" y="375"/>
                  <a:pt x="314" y="375"/>
                  <a:pt x="314" y="376"/>
                </a:cubicBezTo>
                <a:close/>
              </a:path>
            </a:pathLst>
          </a:custGeom>
          <a:solidFill>
            <a:srgbClr val="4CC8EC"/>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11"/>
          <p:cNvSpPr>
            <a:spLocks/>
          </p:cNvSpPr>
          <p:nvPr/>
        </p:nvSpPr>
        <p:spPr bwMode="auto">
          <a:xfrm>
            <a:off x="5656346" y="3772072"/>
            <a:ext cx="2647799" cy="2192163"/>
          </a:xfrm>
          <a:custGeom>
            <a:avLst/>
            <a:gdLst/>
            <a:ahLst/>
            <a:cxnLst>
              <a:cxn ang="0">
                <a:pos x="74" y="156"/>
              </a:cxn>
              <a:cxn ang="0">
                <a:pos x="185" y="110"/>
              </a:cxn>
              <a:cxn ang="0">
                <a:pos x="232" y="0"/>
              </a:cxn>
              <a:cxn ang="0">
                <a:pos x="274" y="0"/>
              </a:cxn>
              <a:cxn ang="0">
                <a:pos x="274" y="1"/>
              </a:cxn>
              <a:cxn ang="0">
                <a:pos x="262" y="30"/>
              </a:cxn>
              <a:cxn ang="0">
                <a:pos x="274" y="58"/>
              </a:cxn>
              <a:cxn ang="0">
                <a:pos x="302" y="70"/>
              </a:cxn>
              <a:cxn ang="0">
                <a:pos x="331" y="58"/>
              </a:cxn>
              <a:cxn ang="0">
                <a:pos x="343" y="30"/>
              </a:cxn>
              <a:cxn ang="0">
                <a:pos x="331" y="1"/>
              </a:cxn>
              <a:cxn ang="0">
                <a:pos x="330" y="0"/>
              </a:cxn>
              <a:cxn ang="0">
                <a:pos x="388" y="0"/>
              </a:cxn>
              <a:cxn ang="0">
                <a:pos x="387" y="32"/>
              </a:cxn>
              <a:cxn ang="0">
                <a:pos x="449" y="66"/>
              </a:cxn>
              <a:cxn ang="0">
                <a:pos x="435" y="121"/>
              </a:cxn>
              <a:cxn ang="0">
                <a:pos x="362" y="125"/>
              </a:cxn>
              <a:cxn ang="0">
                <a:pos x="328" y="183"/>
              </a:cxn>
              <a:cxn ang="0">
                <a:pos x="365" y="243"/>
              </a:cxn>
              <a:cxn ang="0">
                <a:pos x="344" y="266"/>
              </a:cxn>
              <a:cxn ang="0">
                <a:pos x="321" y="287"/>
              </a:cxn>
              <a:cxn ang="0">
                <a:pos x="260" y="251"/>
              </a:cxn>
              <a:cxn ang="0">
                <a:pos x="202" y="285"/>
              </a:cxn>
              <a:cxn ang="0">
                <a:pos x="202" y="356"/>
              </a:cxn>
              <a:cxn ang="0">
                <a:pos x="144" y="371"/>
              </a:cxn>
              <a:cxn ang="0">
                <a:pos x="108" y="309"/>
              </a:cxn>
              <a:cxn ang="0">
                <a:pos x="76" y="311"/>
              </a:cxn>
              <a:cxn ang="0">
                <a:pos x="74" y="311"/>
              </a:cxn>
              <a:cxn ang="0">
                <a:pos x="74" y="248"/>
              </a:cxn>
              <a:cxn ang="0">
                <a:pos x="69" y="254"/>
              </a:cxn>
              <a:cxn ang="0">
                <a:pos x="40" y="266"/>
              </a:cxn>
              <a:cxn ang="0">
                <a:pos x="11" y="254"/>
              </a:cxn>
              <a:cxn ang="0">
                <a:pos x="0" y="226"/>
              </a:cxn>
              <a:cxn ang="0">
                <a:pos x="11" y="197"/>
              </a:cxn>
              <a:cxn ang="0">
                <a:pos x="40" y="185"/>
              </a:cxn>
              <a:cxn ang="0">
                <a:pos x="69" y="197"/>
              </a:cxn>
              <a:cxn ang="0">
                <a:pos x="74" y="203"/>
              </a:cxn>
              <a:cxn ang="0">
                <a:pos x="74" y="156"/>
              </a:cxn>
            </a:cxnLst>
            <a:rect l="0" t="0" r="r" b="b"/>
            <a:pathLst>
              <a:path w="449" h="371">
                <a:moveTo>
                  <a:pt x="74" y="156"/>
                </a:moveTo>
                <a:cubicBezTo>
                  <a:pt x="117" y="156"/>
                  <a:pt x="155" y="141"/>
                  <a:pt x="185" y="110"/>
                </a:cubicBezTo>
                <a:cubicBezTo>
                  <a:pt x="216" y="80"/>
                  <a:pt x="231" y="43"/>
                  <a:pt x="232" y="0"/>
                </a:cubicBezTo>
                <a:cubicBezTo>
                  <a:pt x="274" y="0"/>
                  <a:pt x="274" y="0"/>
                  <a:pt x="274" y="0"/>
                </a:cubicBezTo>
                <a:cubicBezTo>
                  <a:pt x="274" y="0"/>
                  <a:pt x="274" y="1"/>
                  <a:pt x="274" y="1"/>
                </a:cubicBezTo>
                <a:cubicBezTo>
                  <a:pt x="266" y="9"/>
                  <a:pt x="262" y="19"/>
                  <a:pt x="262" y="30"/>
                </a:cubicBezTo>
                <a:cubicBezTo>
                  <a:pt x="262" y="41"/>
                  <a:pt x="266" y="51"/>
                  <a:pt x="274" y="58"/>
                </a:cubicBezTo>
                <a:cubicBezTo>
                  <a:pt x="282" y="66"/>
                  <a:pt x="291" y="70"/>
                  <a:pt x="302" y="70"/>
                </a:cubicBezTo>
                <a:cubicBezTo>
                  <a:pt x="314" y="70"/>
                  <a:pt x="323" y="66"/>
                  <a:pt x="331" y="58"/>
                </a:cubicBezTo>
                <a:cubicBezTo>
                  <a:pt x="339" y="51"/>
                  <a:pt x="343" y="41"/>
                  <a:pt x="343" y="30"/>
                </a:cubicBezTo>
                <a:cubicBezTo>
                  <a:pt x="343" y="19"/>
                  <a:pt x="339" y="9"/>
                  <a:pt x="331" y="1"/>
                </a:cubicBezTo>
                <a:cubicBezTo>
                  <a:pt x="331" y="1"/>
                  <a:pt x="330" y="0"/>
                  <a:pt x="330" y="0"/>
                </a:cubicBezTo>
                <a:cubicBezTo>
                  <a:pt x="388" y="0"/>
                  <a:pt x="388" y="0"/>
                  <a:pt x="388" y="0"/>
                </a:cubicBezTo>
                <a:cubicBezTo>
                  <a:pt x="388" y="11"/>
                  <a:pt x="388" y="22"/>
                  <a:pt x="387" y="32"/>
                </a:cubicBezTo>
                <a:cubicBezTo>
                  <a:pt x="449" y="66"/>
                  <a:pt x="449" y="66"/>
                  <a:pt x="449" y="66"/>
                </a:cubicBezTo>
                <a:cubicBezTo>
                  <a:pt x="446" y="85"/>
                  <a:pt x="441" y="103"/>
                  <a:pt x="435" y="121"/>
                </a:cubicBezTo>
                <a:cubicBezTo>
                  <a:pt x="362" y="125"/>
                  <a:pt x="362" y="125"/>
                  <a:pt x="362" y="125"/>
                </a:cubicBezTo>
                <a:cubicBezTo>
                  <a:pt x="353" y="145"/>
                  <a:pt x="342" y="164"/>
                  <a:pt x="328" y="183"/>
                </a:cubicBezTo>
                <a:cubicBezTo>
                  <a:pt x="365" y="243"/>
                  <a:pt x="365" y="243"/>
                  <a:pt x="365" y="243"/>
                </a:cubicBezTo>
                <a:cubicBezTo>
                  <a:pt x="358" y="251"/>
                  <a:pt x="351" y="258"/>
                  <a:pt x="344" y="266"/>
                </a:cubicBezTo>
                <a:cubicBezTo>
                  <a:pt x="336" y="273"/>
                  <a:pt x="329" y="280"/>
                  <a:pt x="321" y="287"/>
                </a:cubicBezTo>
                <a:cubicBezTo>
                  <a:pt x="260" y="251"/>
                  <a:pt x="260" y="251"/>
                  <a:pt x="260" y="251"/>
                </a:cubicBezTo>
                <a:cubicBezTo>
                  <a:pt x="241" y="265"/>
                  <a:pt x="222" y="276"/>
                  <a:pt x="202" y="285"/>
                </a:cubicBezTo>
                <a:cubicBezTo>
                  <a:pt x="202" y="356"/>
                  <a:pt x="202" y="356"/>
                  <a:pt x="202" y="356"/>
                </a:cubicBezTo>
                <a:cubicBezTo>
                  <a:pt x="183" y="363"/>
                  <a:pt x="164" y="368"/>
                  <a:pt x="144" y="371"/>
                </a:cubicBezTo>
                <a:cubicBezTo>
                  <a:pt x="108" y="309"/>
                  <a:pt x="108" y="309"/>
                  <a:pt x="108" y="309"/>
                </a:cubicBezTo>
                <a:cubicBezTo>
                  <a:pt x="97" y="310"/>
                  <a:pt x="86" y="311"/>
                  <a:pt x="76" y="311"/>
                </a:cubicBezTo>
                <a:cubicBezTo>
                  <a:pt x="75" y="311"/>
                  <a:pt x="75" y="311"/>
                  <a:pt x="74" y="311"/>
                </a:cubicBezTo>
                <a:cubicBezTo>
                  <a:pt x="74" y="248"/>
                  <a:pt x="74" y="248"/>
                  <a:pt x="74" y="248"/>
                </a:cubicBezTo>
                <a:cubicBezTo>
                  <a:pt x="73" y="250"/>
                  <a:pt x="71" y="252"/>
                  <a:pt x="69" y="254"/>
                </a:cubicBezTo>
                <a:cubicBezTo>
                  <a:pt x="61" y="262"/>
                  <a:pt x="51" y="266"/>
                  <a:pt x="40" y="266"/>
                </a:cubicBezTo>
                <a:cubicBezTo>
                  <a:pt x="29" y="266"/>
                  <a:pt x="19" y="262"/>
                  <a:pt x="11" y="254"/>
                </a:cubicBezTo>
                <a:cubicBezTo>
                  <a:pt x="4" y="247"/>
                  <a:pt x="0" y="237"/>
                  <a:pt x="0" y="226"/>
                </a:cubicBezTo>
                <a:cubicBezTo>
                  <a:pt x="0" y="215"/>
                  <a:pt x="4" y="205"/>
                  <a:pt x="11" y="197"/>
                </a:cubicBezTo>
                <a:cubicBezTo>
                  <a:pt x="19" y="189"/>
                  <a:pt x="29" y="185"/>
                  <a:pt x="40" y="185"/>
                </a:cubicBezTo>
                <a:cubicBezTo>
                  <a:pt x="51" y="185"/>
                  <a:pt x="61" y="189"/>
                  <a:pt x="69" y="197"/>
                </a:cubicBezTo>
                <a:cubicBezTo>
                  <a:pt x="71" y="199"/>
                  <a:pt x="73" y="201"/>
                  <a:pt x="74" y="203"/>
                </a:cubicBezTo>
                <a:lnTo>
                  <a:pt x="74" y="156"/>
                </a:lnTo>
                <a:close/>
              </a:path>
            </a:pathLst>
          </a:custGeom>
          <a:solidFill>
            <a:srgbClr val="FED360"/>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12"/>
          <p:cNvSpPr>
            <a:spLocks/>
          </p:cNvSpPr>
          <p:nvPr/>
        </p:nvSpPr>
        <p:spPr bwMode="auto">
          <a:xfrm>
            <a:off x="3894541" y="3326898"/>
            <a:ext cx="2192164" cy="2633849"/>
          </a:xfrm>
          <a:custGeom>
            <a:avLst/>
            <a:gdLst/>
            <a:ahLst/>
            <a:cxnLst>
              <a:cxn ang="0">
                <a:pos x="372" y="232"/>
              </a:cxn>
              <a:cxn ang="0">
                <a:pos x="372" y="279"/>
              </a:cxn>
              <a:cxn ang="0">
                <a:pos x="367" y="273"/>
              </a:cxn>
              <a:cxn ang="0">
                <a:pos x="338" y="261"/>
              </a:cxn>
              <a:cxn ang="0">
                <a:pos x="309" y="273"/>
              </a:cxn>
              <a:cxn ang="0">
                <a:pos x="298" y="302"/>
              </a:cxn>
              <a:cxn ang="0">
                <a:pos x="309" y="330"/>
              </a:cxn>
              <a:cxn ang="0">
                <a:pos x="338" y="342"/>
              </a:cxn>
              <a:cxn ang="0">
                <a:pos x="367" y="330"/>
              </a:cxn>
              <a:cxn ang="0">
                <a:pos x="372" y="324"/>
              </a:cxn>
              <a:cxn ang="0">
                <a:pos x="372" y="387"/>
              </a:cxn>
              <a:cxn ang="0">
                <a:pos x="340" y="385"/>
              </a:cxn>
              <a:cxn ang="0">
                <a:pos x="302" y="446"/>
              </a:cxn>
              <a:cxn ang="0">
                <a:pos x="242" y="430"/>
              </a:cxn>
              <a:cxn ang="0">
                <a:pos x="247" y="361"/>
              </a:cxn>
              <a:cxn ang="0">
                <a:pos x="184" y="323"/>
              </a:cxn>
              <a:cxn ang="0">
                <a:pos x="129" y="363"/>
              </a:cxn>
              <a:cxn ang="0">
                <a:pos x="106" y="342"/>
              </a:cxn>
              <a:cxn ang="0">
                <a:pos x="82" y="316"/>
              </a:cxn>
              <a:cxn ang="0">
                <a:pos x="118" y="254"/>
              </a:cxn>
              <a:cxn ang="0">
                <a:pos x="86" y="199"/>
              </a:cxn>
              <a:cxn ang="0">
                <a:pos x="15" y="199"/>
              </a:cxn>
              <a:cxn ang="0">
                <a:pos x="0" y="141"/>
              </a:cxn>
              <a:cxn ang="0">
                <a:pos x="62" y="104"/>
              </a:cxn>
              <a:cxn ang="0">
                <a:pos x="61" y="84"/>
              </a:cxn>
              <a:cxn ang="0">
                <a:pos x="61" y="76"/>
              </a:cxn>
              <a:cxn ang="0">
                <a:pos x="118" y="76"/>
              </a:cxn>
              <a:cxn ang="0">
                <a:pos x="109" y="69"/>
              </a:cxn>
              <a:cxn ang="0">
                <a:pos x="97" y="41"/>
              </a:cxn>
              <a:cxn ang="0">
                <a:pos x="109" y="12"/>
              </a:cxn>
              <a:cxn ang="0">
                <a:pos x="138" y="0"/>
              </a:cxn>
              <a:cxn ang="0">
                <a:pos x="167" y="12"/>
              </a:cxn>
              <a:cxn ang="0">
                <a:pos x="179" y="41"/>
              </a:cxn>
              <a:cxn ang="0">
                <a:pos x="167" y="69"/>
              </a:cxn>
              <a:cxn ang="0">
                <a:pos x="158" y="76"/>
              </a:cxn>
              <a:cxn ang="0">
                <a:pos x="214" y="76"/>
              </a:cxn>
              <a:cxn ang="0">
                <a:pos x="260" y="186"/>
              </a:cxn>
              <a:cxn ang="0">
                <a:pos x="372" y="232"/>
              </a:cxn>
              <a:cxn ang="0">
                <a:pos x="372" y="232"/>
              </a:cxn>
            </a:cxnLst>
            <a:rect l="0" t="0" r="r" b="b"/>
            <a:pathLst>
              <a:path w="372" h="446">
                <a:moveTo>
                  <a:pt x="372" y="232"/>
                </a:moveTo>
                <a:cubicBezTo>
                  <a:pt x="372" y="279"/>
                  <a:pt x="372" y="279"/>
                  <a:pt x="372" y="279"/>
                </a:cubicBezTo>
                <a:cubicBezTo>
                  <a:pt x="371" y="277"/>
                  <a:pt x="369" y="275"/>
                  <a:pt x="367" y="273"/>
                </a:cubicBezTo>
                <a:cubicBezTo>
                  <a:pt x="359" y="265"/>
                  <a:pt x="349" y="261"/>
                  <a:pt x="338" y="261"/>
                </a:cubicBezTo>
                <a:cubicBezTo>
                  <a:pt x="327" y="261"/>
                  <a:pt x="317" y="265"/>
                  <a:pt x="309" y="273"/>
                </a:cubicBezTo>
                <a:cubicBezTo>
                  <a:pt x="302" y="281"/>
                  <a:pt x="298" y="291"/>
                  <a:pt x="298" y="302"/>
                </a:cubicBezTo>
                <a:cubicBezTo>
                  <a:pt x="298" y="313"/>
                  <a:pt x="302" y="323"/>
                  <a:pt x="309" y="330"/>
                </a:cubicBezTo>
                <a:cubicBezTo>
                  <a:pt x="317" y="338"/>
                  <a:pt x="327" y="342"/>
                  <a:pt x="338" y="342"/>
                </a:cubicBezTo>
                <a:cubicBezTo>
                  <a:pt x="349" y="342"/>
                  <a:pt x="359" y="338"/>
                  <a:pt x="367" y="330"/>
                </a:cubicBezTo>
                <a:cubicBezTo>
                  <a:pt x="369" y="328"/>
                  <a:pt x="371" y="326"/>
                  <a:pt x="372" y="324"/>
                </a:cubicBezTo>
                <a:cubicBezTo>
                  <a:pt x="372" y="387"/>
                  <a:pt x="372" y="387"/>
                  <a:pt x="372" y="387"/>
                </a:cubicBezTo>
                <a:cubicBezTo>
                  <a:pt x="361" y="387"/>
                  <a:pt x="351" y="386"/>
                  <a:pt x="340" y="385"/>
                </a:cubicBezTo>
                <a:cubicBezTo>
                  <a:pt x="302" y="446"/>
                  <a:pt x="302" y="446"/>
                  <a:pt x="302" y="446"/>
                </a:cubicBezTo>
                <a:cubicBezTo>
                  <a:pt x="281" y="443"/>
                  <a:pt x="261" y="437"/>
                  <a:pt x="242" y="430"/>
                </a:cubicBezTo>
                <a:cubicBezTo>
                  <a:pt x="247" y="361"/>
                  <a:pt x="247" y="361"/>
                  <a:pt x="247" y="361"/>
                </a:cubicBezTo>
                <a:cubicBezTo>
                  <a:pt x="225" y="351"/>
                  <a:pt x="204" y="338"/>
                  <a:pt x="184" y="323"/>
                </a:cubicBezTo>
                <a:cubicBezTo>
                  <a:pt x="129" y="363"/>
                  <a:pt x="129" y="363"/>
                  <a:pt x="129" y="363"/>
                </a:cubicBezTo>
                <a:cubicBezTo>
                  <a:pt x="121" y="356"/>
                  <a:pt x="113" y="349"/>
                  <a:pt x="106" y="342"/>
                </a:cubicBezTo>
                <a:cubicBezTo>
                  <a:pt x="97" y="333"/>
                  <a:pt x="89" y="325"/>
                  <a:pt x="82" y="316"/>
                </a:cubicBezTo>
                <a:cubicBezTo>
                  <a:pt x="118" y="254"/>
                  <a:pt x="118" y="254"/>
                  <a:pt x="118" y="254"/>
                </a:cubicBezTo>
                <a:cubicBezTo>
                  <a:pt x="105" y="237"/>
                  <a:pt x="95" y="219"/>
                  <a:pt x="86" y="199"/>
                </a:cubicBezTo>
                <a:cubicBezTo>
                  <a:pt x="15" y="199"/>
                  <a:pt x="15" y="199"/>
                  <a:pt x="15" y="199"/>
                </a:cubicBezTo>
                <a:cubicBezTo>
                  <a:pt x="8" y="180"/>
                  <a:pt x="4" y="161"/>
                  <a:pt x="0" y="141"/>
                </a:cubicBezTo>
                <a:cubicBezTo>
                  <a:pt x="62" y="104"/>
                  <a:pt x="62" y="104"/>
                  <a:pt x="62" y="104"/>
                </a:cubicBezTo>
                <a:cubicBezTo>
                  <a:pt x="62" y="98"/>
                  <a:pt x="61" y="91"/>
                  <a:pt x="61" y="84"/>
                </a:cubicBezTo>
                <a:cubicBezTo>
                  <a:pt x="61" y="82"/>
                  <a:pt x="61" y="79"/>
                  <a:pt x="61" y="76"/>
                </a:cubicBezTo>
                <a:cubicBezTo>
                  <a:pt x="118" y="76"/>
                  <a:pt x="118" y="76"/>
                  <a:pt x="118" y="76"/>
                </a:cubicBezTo>
                <a:cubicBezTo>
                  <a:pt x="115" y="74"/>
                  <a:pt x="112" y="72"/>
                  <a:pt x="109" y="69"/>
                </a:cubicBezTo>
                <a:cubicBezTo>
                  <a:pt x="101" y="61"/>
                  <a:pt x="97" y="52"/>
                  <a:pt x="97" y="41"/>
                </a:cubicBezTo>
                <a:cubicBezTo>
                  <a:pt x="97" y="29"/>
                  <a:pt x="101" y="20"/>
                  <a:pt x="109" y="12"/>
                </a:cubicBezTo>
                <a:cubicBezTo>
                  <a:pt x="117" y="4"/>
                  <a:pt x="127" y="0"/>
                  <a:pt x="138" y="0"/>
                </a:cubicBezTo>
                <a:cubicBezTo>
                  <a:pt x="149" y="0"/>
                  <a:pt x="159" y="4"/>
                  <a:pt x="167" y="12"/>
                </a:cubicBezTo>
                <a:cubicBezTo>
                  <a:pt x="175" y="20"/>
                  <a:pt x="179" y="29"/>
                  <a:pt x="179" y="41"/>
                </a:cubicBezTo>
                <a:cubicBezTo>
                  <a:pt x="179" y="52"/>
                  <a:pt x="175" y="61"/>
                  <a:pt x="167" y="69"/>
                </a:cubicBezTo>
                <a:cubicBezTo>
                  <a:pt x="164" y="72"/>
                  <a:pt x="161" y="74"/>
                  <a:pt x="158" y="76"/>
                </a:cubicBezTo>
                <a:cubicBezTo>
                  <a:pt x="214" y="76"/>
                  <a:pt x="214" y="76"/>
                  <a:pt x="214" y="76"/>
                </a:cubicBezTo>
                <a:cubicBezTo>
                  <a:pt x="214" y="119"/>
                  <a:pt x="229" y="156"/>
                  <a:pt x="260" y="186"/>
                </a:cubicBezTo>
                <a:cubicBezTo>
                  <a:pt x="291" y="217"/>
                  <a:pt x="328" y="232"/>
                  <a:pt x="372" y="232"/>
                </a:cubicBezTo>
                <a:cubicBezTo>
                  <a:pt x="372" y="232"/>
                  <a:pt x="372" y="232"/>
                  <a:pt x="372" y="232"/>
                </a:cubicBezTo>
                <a:close/>
              </a:path>
            </a:pathLst>
          </a:custGeom>
          <a:solidFill>
            <a:srgbClr val="57CCC6"/>
          </a:solidFill>
          <a:ln w="63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182"/>
          <p:cNvSpPr>
            <a:spLocks noChangeAspect="1" noEditPoints="1"/>
          </p:cNvSpPr>
          <p:nvPr/>
        </p:nvSpPr>
        <p:spPr bwMode="auto">
          <a:xfrm>
            <a:off x="4767647" y="4444710"/>
            <a:ext cx="597413" cy="558165"/>
          </a:xfrm>
          <a:custGeom>
            <a:avLst/>
            <a:gdLst/>
            <a:ahLst/>
            <a:cxnLst>
              <a:cxn ang="0">
                <a:pos x="70" y="24"/>
              </a:cxn>
              <a:cxn ang="0">
                <a:pos x="29" y="50"/>
              </a:cxn>
              <a:cxn ang="0">
                <a:pos x="0" y="26"/>
              </a:cxn>
              <a:cxn ang="0">
                <a:pos x="42" y="0"/>
              </a:cxn>
              <a:cxn ang="0">
                <a:pos x="70" y="24"/>
              </a:cxn>
              <a:cxn ang="0">
                <a:pos x="70" y="74"/>
              </a:cxn>
              <a:cxn ang="0">
                <a:pos x="42" y="98"/>
              </a:cxn>
              <a:cxn ang="0">
                <a:pos x="0" y="72"/>
              </a:cxn>
              <a:cxn ang="0">
                <a:pos x="29" y="50"/>
              </a:cxn>
              <a:cxn ang="0">
                <a:pos x="70" y="74"/>
              </a:cxn>
              <a:cxn ang="0">
                <a:pos x="109" y="104"/>
              </a:cxn>
              <a:cxn ang="0">
                <a:pos x="70" y="128"/>
              </a:cxn>
              <a:cxn ang="0">
                <a:pos x="70" y="128"/>
              </a:cxn>
              <a:cxn ang="0">
                <a:pos x="70" y="128"/>
              </a:cxn>
              <a:cxn ang="0">
                <a:pos x="70" y="128"/>
              </a:cxn>
              <a:cxn ang="0">
                <a:pos x="70" y="128"/>
              </a:cxn>
              <a:cxn ang="0">
                <a:pos x="29" y="104"/>
              </a:cxn>
              <a:cxn ang="0">
                <a:pos x="29" y="95"/>
              </a:cxn>
              <a:cxn ang="0">
                <a:pos x="42" y="102"/>
              </a:cxn>
              <a:cxn ang="0">
                <a:pos x="70" y="78"/>
              </a:cxn>
              <a:cxn ang="0">
                <a:pos x="70" y="78"/>
              </a:cxn>
              <a:cxn ang="0">
                <a:pos x="70" y="78"/>
              </a:cxn>
              <a:cxn ang="0">
                <a:pos x="70" y="78"/>
              </a:cxn>
              <a:cxn ang="0">
                <a:pos x="70" y="78"/>
              </a:cxn>
              <a:cxn ang="0">
                <a:pos x="98" y="102"/>
              </a:cxn>
              <a:cxn ang="0">
                <a:pos x="109" y="95"/>
              </a:cxn>
              <a:cxn ang="0">
                <a:pos x="109" y="104"/>
              </a:cxn>
              <a:cxn ang="0">
                <a:pos x="137" y="26"/>
              </a:cxn>
              <a:cxn ang="0">
                <a:pos x="111" y="50"/>
              </a:cxn>
              <a:cxn ang="0">
                <a:pos x="70" y="24"/>
              </a:cxn>
              <a:cxn ang="0">
                <a:pos x="98" y="0"/>
              </a:cxn>
              <a:cxn ang="0">
                <a:pos x="137" y="26"/>
              </a:cxn>
              <a:cxn ang="0">
                <a:pos x="137" y="72"/>
              </a:cxn>
              <a:cxn ang="0">
                <a:pos x="98" y="98"/>
              </a:cxn>
              <a:cxn ang="0">
                <a:pos x="70" y="74"/>
              </a:cxn>
              <a:cxn ang="0">
                <a:pos x="111" y="50"/>
              </a:cxn>
              <a:cxn ang="0">
                <a:pos x="137" y="72"/>
              </a:cxn>
            </a:cxnLst>
            <a:rect l="0" t="0" r="r" b="b"/>
            <a:pathLst>
              <a:path w="137" h="128">
                <a:moveTo>
                  <a:pt x="70" y="24"/>
                </a:moveTo>
                <a:lnTo>
                  <a:pt x="29" y="50"/>
                </a:lnTo>
                <a:lnTo>
                  <a:pt x="0" y="26"/>
                </a:lnTo>
                <a:lnTo>
                  <a:pt x="42" y="0"/>
                </a:lnTo>
                <a:lnTo>
                  <a:pt x="70" y="24"/>
                </a:lnTo>
                <a:close/>
                <a:moveTo>
                  <a:pt x="70" y="74"/>
                </a:moveTo>
                <a:lnTo>
                  <a:pt x="42" y="98"/>
                </a:lnTo>
                <a:lnTo>
                  <a:pt x="0" y="72"/>
                </a:lnTo>
                <a:lnTo>
                  <a:pt x="29" y="50"/>
                </a:lnTo>
                <a:lnTo>
                  <a:pt x="70" y="74"/>
                </a:lnTo>
                <a:close/>
                <a:moveTo>
                  <a:pt x="109" y="104"/>
                </a:moveTo>
                <a:lnTo>
                  <a:pt x="70" y="128"/>
                </a:lnTo>
                <a:lnTo>
                  <a:pt x="70" y="128"/>
                </a:lnTo>
                <a:lnTo>
                  <a:pt x="70" y="128"/>
                </a:lnTo>
                <a:lnTo>
                  <a:pt x="70" y="128"/>
                </a:lnTo>
                <a:lnTo>
                  <a:pt x="70" y="128"/>
                </a:lnTo>
                <a:lnTo>
                  <a:pt x="29" y="104"/>
                </a:lnTo>
                <a:lnTo>
                  <a:pt x="29" y="95"/>
                </a:lnTo>
                <a:lnTo>
                  <a:pt x="42" y="102"/>
                </a:lnTo>
                <a:lnTo>
                  <a:pt x="70" y="78"/>
                </a:lnTo>
                <a:lnTo>
                  <a:pt x="70" y="78"/>
                </a:lnTo>
                <a:lnTo>
                  <a:pt x="70" y="78"/>
                </a:lnTo>
                <a:lnTo>
                  <a:pt x="70" y="78"/>
                </a:lnTo>
                <a:lnTo>
                  <a:pt x="70" y="78"/>
                </a:lnTo>
                <a:lnTo>
                  <a:pt x="98" y="102"/>
                </a:lnTo>
                <a:lnTo>
                  <a:pt x="109" y="95"/>
                </a:lnTo>
                <a:lnTo>
                  <a:pt x="109" y="104"/>
                </a:lnTo>
                <a:close/>
                <a:moveTo>
                  <a:pt x="137" y="26"/>
                </a:moveTo>
                <a:lnTo>
                  <a:pt x="111" y="50"/>
                </a:lnTo>
                <a:lnTo>
                  <a:pt x="70" y="24"/>
                </a:lnTo>
                <a:lnTo>
                  <a:pt x="98" y="0"/>
                </a:lnTo>
                <a:lnTo>
                  <a:pt x="137" y="26"/>
                </a:lnTo>
                <a:close/>
                <a:moveTo>
                  <a:pt x="137" y="72"/>
                </a:moveTo>
                <a:lnTo>
                  <a:pt x="98" y="98"/>
                </a:lnTo>
                <a:lnTo>
                  <a:pt x="70" y="74"/>
                </a:lnTo>
                <a:lnTo>
                  <a:pt x="111" y="50"/>
                </a:lnTo>
                <a:lnTo>
                  <a:pt x="137" y="72"/>
                </a:lnTo>
                <a:close/>
              </a:path>
            </a:pathLst>
          </a:custGeom>
          <a:solidFill>
            <a:schemeClr val="bg2"/>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211"/>
          <p:cNvSpPr>
            <a:spLocks noChangeAspect="1" noEditPoints="1"/>
          </p:cNvSpPr>
          <p:nvPr/>
        </p:nvSpPr>
        <p:spPr bwMode="auto">
          <a:xfrm>
            <a:off x="6879456" y="2584097"/>
            <a:ext cx="460857" cy="457200"/>
          </a:xfrm>
          <a:custGeom>
            <a:avLst/>
            <a:gdLst/>
            <a:ahLst/>
            <a:cxnLst>
              <a:cxn ang="0">
                <a:pos x="58" y="50"/>
              </a:cxn>
              <a:cxn ang="0">
                <a:pos x="51" y="58"/>
              </a:cxn>
              <a:cxn ang="0">
                <a:pos x="7" y="58"/>
              </a:cxn>
              <a:cxn ang="0">
                <a:pos x="0" y="50"/>
              </a:cxn>
              <a:cxn ang="0">
                <a:pos x="0" y="7"/>
              </a:cxn>
              <a:cxn ang="0">
                <a:pos x="7" y="0"/>
              </a:cxn>
              <a:cxn ang="0">
                <a:pos x="51" y="0"/>
              </a:cxn>
              <a:cxn ang="0">
                <a:pos x="58" y="7"/>
              </a:cxn>
              <a:cxn ang="0">
                <a:pos x="58" y="50"/>
              </a:cxn>
              <a:cxn ang="0">
                <a:pos x="51" y="24"/>
              </a:cxn>
              <a:cxn ang="0">
                <a:pos x="46" y="24"/>
              </a:cxn>
              <a:cxn ang="0">
                <a:pos x="47" y="29"/>
              </a:cxn>
              <a:cxn ang="0">
                <a:pos x="29" y="47"/>
              </a:cxn>
              <a:cxn ang="0">
                <a:pos x="11" y="29"/>
              </a:cxn>
              <a:cxn ang="0">
                <a:pos x="12" y="24"/>
              </a:cxn>
              <a:cxn ang="0">
                <a:pos x="6" y="24"/>
              </a:cxn>
              <a:cxn ang="0">
                <a:pos x="6" y="49"/>
              </a:cxn>
              <a:cxn ang="0">
                <a:pos x="9" y="51"/>
              </a:cxn>
              <a:cxn ang="0">
                <a:pos x="49" y="51"/>
              </a:cxn>
              <a:cxn ang="0">
                <a:pos x="51" y="49"/>
              </a:cxn>
              <a:cxn ang="0">
                <a:pos x="51" y="24"/>
              </a:cxn>
              <a:cxn ang="0">
                <a:pos x="29" y="17"/>
              </a:cxn>
              <a:cxn ang="0">
                <a:pos x="17" y="29"/>
              </a:cxn>
              <a:cxn ang="0">
                <a:pos x="29" y="40"/>
              </a:cxn>
              <a:cxn ang="0">
                <a:pos x="41" y="29"/>
              </a:cxn>
              <a:cxn ang="0">
                <a:pos x="29" y="17"/>
              </a:cxn>
              <a:cxn ang="0">
                <a:pos x="51" y="9"/>
              </a:cxn>
              <a:cxn ang="0">
                <a:pos x="49" y="6"/>
              </a:cxn>
              <a:cxn ang="0">
                <a:pos x="42" y="6"/>
              </a:cxn>
              <a:cxn ang="0">
                <a:pos x="40" y="9"/>
              </a:cxn>
              <a:cxn ang="0">
                <a:pos x="40" y="15"/>
              </a:cxn>
              <a:cxn ang="0">
                <a:pos x="42" y="18"/>
              </a:cxn>
              <a:cxn ang="0">
                <a:pos x="49" y="18"/>
              </a:cxn>
              <a:cxn ang="0">
                <a:pos x="51" y="15"/>
              </a:cxn>
              <a:cxn ang="0">
                <a:pos x="51" y="9"/>
              </a:cxn>
            </a:cxnLst>
            <a:rect l="0" t="0" r="r" b="b"/>
            <a:pathLst>
              <a:path w="58" h="58">
                <a:moveTo>
                  <a:pt x="58" y="50"/>
                </a:moveTo>
                <a:cubicBezTo>
                  <a:pt x="58" y="54"/>
                  <a:pt x="55" y="58"/>
                  <a:pt x="51" y="58"/>
                </a:cubicBezTo>
                <a:cubicBezTo>
                  <a:pt x="7" y="58"/>
                  <a:pt x="7" y="58"/>
                  <a:pt x="7" y="58"/>
                </a:cubicBezTo>
                <a:cubicBezTo>
                  <a:pt x="3" y="58"/>
                  <a:pt x="0" y="54"/>
                  <a:pt x="0" y="50"/>
                </a:cubicBezTo>
                <a:cubicBezTo>
                  <a:pt x="0" y="7"/>
                  <a:pt x="0" y="7"/>
                  <a:pt x="0" y="7"/>
                </a:cubicBezTo>
                <a:cubicBezTo>
                  <a:pt x="0" y="3"/>
                  <a:pt x="3" y="0"/>
                  <a:pt x="7" y="0"/>
                </a:cubicBezTo>
                <a:cubicBezTo>
                  <a:pt x="51" y="0"/>
                  <a:pt x="51" y="0"/>
                  <a:pt x="51" y="0"/>
                </a:cubicBezTo>
                <a:cubicBezTo>
                  <a:pt x="55" y="0"/>
                  <a:pt x="58" y="3"/>
                  <a:pt x="58" y="7"/>
                </a:cubicBezTo>
                <a:lnTo>
                  <a:pt x="58" y="50"/>
                </a:lnTo>
                <a:close/>
                <a:moveTo>
                  <a:pt x="51" y="24"/>
                </a:moveTo>
                <a:cubicBezTo>
                  <a:pt x="46" y="24"/>
                  <a:pt x="46" y="24"/>
                  <a:pt x="46" y="24"/>
                </a:cubicBezTo>
                <a:cubicBezTo>
                  <a:pt x="47" y="26"/>
                  <a:pt x="47" y="27"/>
                  <a:pt x="47" y="29"/>
                </a:cubicBezTo>
                <a:cubicBezTo>
                  <a:pt x="47" y="39"/>
                  <a:pt x="39" y="47"/>
                  <a:pt x="29" y="47"/>
                </a:cubicBezTo>
                <a:cubicBezTo>
                  <a:pt x="19" y="47"/>
                  <a:pt x="11" y="39"/>
                  <a:pt x="11" y="29"/>
                </a:cubicBezTo>
                <a:cubicBezTo>
                  <a:pt x="11" y="27"/>
                  <a:pt x="11" y="26"/>
                  <a:pt x="12" y="24"/>
                </a:cubicBezTo>
                <a:cubicBezTo>
                  <a:pt x="6" y="24"/>
                  <a:pt x="6" y="24"/>
                  <a:pt x="6" y="24"/>
                </a:cubicBezTo>
                <a:cubicBezTo>
                  <a:pt x="6" y="49"/>
                  <a:pt x="6" y="49"/>
                  <a:pt x="6" y="49"/>
                </a:cubicBezTo>
                <a:cubicBezTo>
                  <a:pt x="6" y="50"/>
                  <a:pt x="7" y="51"/>
                  <a:pt x="9" y="51"/>
                </a:cubicBezTo>
                <a:cubicBezTo>
                  <a:pt x="49" y="51"/>
                  <a:pt x="49" y="51"/>
                  <a:pt x="49" y="51"/>
                </a:cubicBezTo>
                <a:cubicBezTo>
                  <a:pt x="50" y="51"/>
                  <a:pt x="51" y="50"/>
                  <a:pt x="51" y="49"/>
                </a:cubicBezTo>
                <a:lnTo>
                  <a:pt x="51" y="24"/>
                </a:lnTo>
                <a:close/>
                <a:moveTo>
                  <a:pt x="29" y="17"/>
                </a:moveTo>
                <a:cubicBezTo>
                  <a:pt x="23" y="17"/>
                  <a:pt x="17" y="22"/>
                  <a:pt x="17" y="29"/>
                </a:cubicBezTo>
                <a:cubicBezTo>
                  <a:pt x="17" y="35"/>
                  <a:pt x="23" y="40"/>
                  <a:pt x="29" y="40"/>
                </a:cubicBezTo>
                <a:cubicBezTo>
                  <a:pt x="35" y="40"/>
                  <a:pt x="41" y="35"/>
                  <a:pt x="41" y="29"/>
                </a:cubicBezTo>
                <a:cubicBezTo>
                  <a:pt x="41" y="22"/>
                  <a:pt x="35" y="17"/>
                  <a:pt x="29" y="17"/>
                </a:cubicBezTo>
                <a:close/>
                <a:moveTo>
                  <a:pt x="51" y="9"/>
                </a:moveTo>
                <a:cubicBezTo>
                  <a:pt x="51" y="7"/>
                  <a:pt x="50" y="6"/>
                  <a:pt x="49" y="6"/>
                </a:cubicBezTo>
                <a:cubicBezTo>
                  <a:pt x="42" y="6"/>
                  <a:pt x="42" y="6"/>
                  <a:pt x="42" y="6"/>
                </a:cubicBezTo>
                <a:cubicBezTo>
                  <a:pt x="41" y="6"/>
                  <a:pt x="40" y="7"/>
                  <a:pt x="40" y="9"/>
                </a:cubicBezTo>
                <a:cubicBezTo>
                  <a:pt x="40" y="15"/>
                  <a:pt x="40" y="15"/>
                  <a:pt x="40" y="15"/>
                </a:cubicBezTo>
                <a:cubicBezTo>
                  <a:pt x="40" y="16"/>
                  <a:pt x="41" y="18"/>
                  <a:pt x="42" y="18"/>
                </a:cubicBezTo>
                <a:cubicBezTo>
                  <a:pt x="49" y="18"/>
                  <a:pt x="49" y="18"/>
                  <a:pt x="49" y="18"/>
                </a:cubicBezTo>
                <a:cubicBezTo>
                  <a:pt x="50" y="18"/>
                  <a:pt x="51" y="16"/>
                  <a:pt x="51" y="15"/>
                </a:cubicBezTo>
                <a:lnTo>
                  <a:pt x="51" y="9"/>
                </a:lnTo>
                <a:close/>
              </a:path>
            </a:pathLst>
          </a:custGeom>
          <a:solidFill>
            <a:schemeClr val="bg2"/>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202"/>
          <p:cNvSpPr>
            <a:spLocks noChangeAspect="1" noEditPoints="1"/>
          </p:cNvSpPr>
          <p:nvPr/>
        </p:nvSpPr>
        <p:spPr bwMode="auto">
          <a:xfrm>
            <a:off x="4867595" y="2578653"/>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8" name="Freeform 37"/>
          <p:cNvSpPr>
            <a:spLocks noChangeAspect="1" noEditPoints="1"/>
          </p:cNvSpPr>
          <p:nvPr/>
        </p:nvSpPr>
        <p:spPr bwMode="auto">
          <a:xfrm>
            <a:off x="6879456" y="4534904"/>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29" name="Group 28"/>
          <p:cNvGrpSpPr/>
          <p:nvPr/>
        </p:nvGrpSpPr>
        <p:grpSpPr>
          <a:xfrm>
            <a:off x="669956" y="1994950"/>
            <a:ext cx="2901725" cy="1828800"/>
            <a:chOff x="9086686" y="4524476"/>
            <a:chExt cx="3015166" cy="1059891"/>
          </a:xfrm>
        </p:grpSpPr>
        <p:sp>
          <p:nvSpPr>
            <p:cNvPr id="30" name="Text Placeholder 3"/>
            <p:cNvSpPr txBox="1">
              <a:spLocks/>
            </p:cNvSpPr>
            <p:nvPr/>
          </p:nvSpPr>
          <p:spPr>
            <a:xfrm>
              <a:off x="9181027" y="4754046"/>
              <a:ext cx="2826983"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31" name="TextBox 30"/>
            <p:cNvSpPr txBox="1"/>
            <p:nvPr/>
          </p:nvSpPr>
          <p:spPr>
            <a:xfrm>
              <a:off x="9086686" y="4524476"/>
              <a:ext cx="3015166" cy="214048"/>
            </a:xfrm>
            <a:prstGeom prst="rect">
              <a:avLst/>
            </a:prstGeom>
            <a:noFill/>
          </p:spPr>
          <p:txBody>
            <a:bodyPr wrap="square" rtlCol="0">
              <a:spAutoFit/>
            </a:bodyPr>
            <a:lstStyle/>
            <a:p>
              <a:pPr algn="r"/>
              <a:r>
                <a:rPr lang="en-US" b="1" dirty="0">
                  <a:solidFill>
                    <a:srgbClr val="FF7467"/>
                  </a:solidFill>
                  <a:latin typeface="Candara" panose="020E0502030303020204" pitchFamily="34" charset="0"/>
                </a:rPr>
                <a:t>Lorem Ipsum</a:t>
              </a:r>
            </a:p>
          </p:txBody>
        </p:sp>
      </p:grpSp>
      <p:grpSp>
        <p:nvGrpSpPr>
          <p:cNvPr id="32" name="Group 31"/>
          <p:cNvGrpSpPr/>
          <p:nvPr/>
        </p:nvGrpSpPr>
        <p:grpSpPr>
          <a:xfrm>
            <a:off x="8632846" y="1435194"/>
            <a:ext cx="2901726" cy="1828800"/>
            <a:chOff x="9086686" y="4524476"/>
            <a:chExt cx="3015167" cy="1059891"/>
          </a:xfrm>
        </p:grpSpPr>
        <p:sp>
          <p:nvSpPr>
            <p:cNvPr id="33" name="Text Placeholder 3"/>
            <p:cNvSpPr txBox="1">
              <a:spLocks/>
            </p:cNvSpPr>
            <p:nvPr/>
          </p:nvSpPr>
          <p:spPr>
            <a:xfrm>
              <a:off x="9181027" y="4754046"/>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35" name="TextBox 34"/>
            <p:cNvSpPr txBox="1"/>
            <p:nvPr/>
          </p:nvSpPr>
          <p:spPr>
            <a:xfrm>
              <a:off x="9086686" y="4524476"/>
              <a:ext cx="3015166" cy="214048"/>
            </a:xfrm>
            <a:prstGeom prst="rect">
              <a:avLst/>
            </a:prstGeom>
            <a:noFill/>
          </p:spPr>
          <p:txBody>
            <a:bodyPr wrap="square" rtlCol="0">
              <a:spAutoFit/>
            </a:bodyPr>
            <a:lstStyle/>
            <a:p>
              <a:r>
                <a:rPr lang="en-US" b="1" dirty="0">
                  <a:solidFill>
                    <a:srgbClr val="4CC8EC"/>
                  </a:solidFill>
                  <a:latin typeface="Candara" panose="020E0502030303020204" pitchFamily="34" charset="0"/>
                </a:rPr>
                <a:t>Lorem Ipsum</a:t>
              </a:r>
            </a:p>
          </p:txBody>
        </p:sp>
      </p:grpSp>
      <p:grpSp>
        <p:nvGrpSpPr>
          <p:cNvPr id="36" name="Group 35"/>
          <p:cNvGrpSpPr/>
          <p:nvPr/>
        </p:nvGrpSpPr>
        <p:grpSpPr>
          <a:xfrm>
            <a:off x="8723637" y="4793399"/>
            <a:ext cx="2901727" cy="1828802"/>
            <a:chOff x="9086685" y="4524475"/>
            <a:chExt cx="3015168" cy="1059892"/>
          </a:xfrm>
        </p:grpSpPr>
        <p:sp>
          <p:nvSpPr>
            <p:cNvPr id="37" name="Text Placeholder 3"/>
            <p:cNvSpPr txBox="1">
              <a:spLocks/>
            </p:cNvSpPr>
            <p:nvPr/>
          </p:nvSpPr>
          <p:spPr>
            <a:xfrm>
              <a:off x="9181027" y="4754046"/>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38" name="TextBox 37"/>
            <p:cNvSpPr txBox="1"/>
            <p:nvPr/>
          </p:nvSpPr>
          <p:spPr>
            <a:xfrm>
              <a:off x="9086685" y="4524475"/>
              <a:ext cx="3015166" cy="214048"/>
            </a:xfrm>
            <a:prstGeom prst="rect">
              <a:avLst/>
            </a:prstGeom>
            <a:noFill/>
          </p:spPr>
          <p:txBody>
            <a:bodyPr wrap="square" rtlCol="0">
              <a:spAutoFit/>
            </a:bodyPr>
            <a:lstStyle/>
            <a:p>
              <a:r>
                <a:rPr lang="en-US" b="1" dirty="0">
                  <a:solidFill>
                    <a:srgbClr val="FED360"/>
                  </a:solidFill>
                  <a:latin typeface="Candara" panose="020E0502030303020204" pitchFamily="34" charset="0"/>
                </a:rPr>
                <a:t>Lorem Ipsum</a:t>
              </a:r>
            </a:p>
          </p:txBody>
        </p:sp>
      </p:grpSp>
      <p:grpSp>
        <p:nvGrpSpPr>
          <p:cNvPr id="39" name="Group 38"/>
          <p:cNvGrpSpPr/>
          <p:nvPr/>
        </p:nvGrpSpPr>
        <p:grpSpPr>
          <a:xfrm>
            <a:off x="669955" y="4189350"/>
            <a:ext cx="2901725" cy="1828800"/>
            <a:chOff x="9086686" y="4524476"/>
            <a:chExt cx="3015166" cy="1059891"/>
          </a:xfrm>
        </p:grpSpPr>
        <p:sp>
          <p:nvSpPr>
            <p:cNvPr id="40" name="Text Placeholder 3"/>
            <p:cNvSpPr txBox="1">
              <a:spLocks/>
            </p:cNvSpPr>
            <p:nvPr/>
          </p:nvSpPr>
          <p:spPr>
            <a:xfrm>
              <a:off x="9181027" y="4754046"/>
              <a:ext cx="2826983"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41" name="TextBox 40"/>
            <p:cNvSpPr txBox="1"/>
            <p:nvPr/>
          </p:nvSpPr>
          <p:spPr>
            <a:xfrm>
              <a:off x="9086686" y="4524476"/>
              <a:ext cx="3015166" cy="214048"/>
            </a:xfrm>
            <a:prstGeom prst="rect">
              <a:avLst/>
            </a:prstGeom>
            <a:noFill/>
          </p:spPr>
          <p:txBody>
            <a:bodyPr wrap="square" rtlCol="0">
              <a:spAutoFit/>
            </a:bodyPr>
            <a:lstStyle/>
            <a:p>
              <a:pPr algn="r"/>
              <a:r>
                <a:rPr lang="en-US" b="1" dirty="0">
                  <a:solidFill>
                    <a:srgbClr val="57CCC6"/>
                  </a:solidFill>
                  <a:latin typeface="Candara" panose="020E0502030303020204" pitchFamily="34" charset="0"/>
                </a:rPr>
                <a:t>Lorem Ipsum</a:t>
              </a:r>
            </a:p>
          </p:txBody>
        </p:sp>
      </p:grpSp>
      <p:grpSp>
        <p:nvGrpSpPr>
          <p:cNvPr id="45" name="Group 44"/>
          <p:cNvGrpSpPr/>
          <p:nvPr/>
        </p:nvGrpSpPr>
        <p:grpSpPr>
          <a:xfrm>
            <a:off x="370046" y="304456"/>
            <a:ext cx="5845156" cy="1077095"/>
            <a:chOff x="587022" y="976809"/>
            <a:chExt cx="5845156" cy="1077095"/>
          </a:xfrm>
        </p:grpSpPr>
        <p:sp>
          <p:nvSpPr>
            <p:cNvPr id="50" name="TextBox 49"/>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51" name="TextBox 50"/>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54" name="Oval 53"/>
          <p:cNvSpPr>
            <a:spLocks noChangeAspect="1"/>
          </p:cNvSpPr>
          <p:nvPr/>
        </p:nvSpPr>
        <p:spPr>
          <a:xfrm>
            <a:off x="5127648" y="2837137"/>
            <a:ext cx="1920240" cy="1920240"/>
          </a:xfrm>
          <a:prstGeom prst="ellipse">
            <a:avLst/>
          </a:prstGeom>
          <a:blipFill>
            <a:blip r:embed="rId2"/>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26" name="Picture 2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10386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750"/>
                                        <p:tgtEl>
                                          <p:spTgt spid="45"/>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 calcmode="lin" valueType="num">
                                      <p:cBhvr>
                                        <p:cTn id="11" dur="500" fill="hold"/>
                                        <p:tgtEl>
                                          <p:spTgt spid="54"/>
                                        </p:tgtEl>
                                        <p:attrNameLst>
                                          <p:attrName>ppt_w</p:attrName>
                                        </p:attrNameLst>
                                      </p:cBhvr>
                                      <p:tavLst>
                                        <p:tav tm="0">
                                          <p:val>
                                            <p:fltVal val="0"/>
                                          </p:val>
                                        </p:tav>
                                        <p:tav tm="100000">
                                          <p:val>
                                            <p:strVal val="#ppt_w"/>
                                          </p:val>
                                        </p:tav>
                                      </p:tavLst>
                                    </p:anim>
                                    <p:anim calcmode="lin" valueType="num">
                                      <p:cBhvr>
                                        <p:cTn id="12" dur="500" fill="hold"/>
                                        <p:tgtEl>
                                          <p:spTgt spid="54"/>
                                        </p:tgtEl>
                                        <p:attrNameLst>
                                          <p:attrName>ppt_h</p:attrName>
                                        </p:attrNameLst>
                                      </p:cBhvr>
                                      <p:tavLst>
                                        <p:tav tm="0">
                                          <p:val>
                                            <p:fltVal val="0"/>
                                          </p:val>
                                        </p:tav>
                                        <p:tav tm="100000">
                                          <p:val>
                                            <p:strVal val="#ppt_h"/>
                                          </p:val>
                                        </p:tav>
                                      </p:tavLst>
                                    </p:anim>
                                    <p:animEffect transition="in" filter="fade">
                                      <p:cBhvr>
                                        <p:cTn id="13" dur="500"/>
                                        <p:tgtEl>
                                          <p:spTgt spid="54"/>
                                        </p:tgtEl>
                                      </p:cBhvr>
                                    </p:animEffect>
                                  </p:childTnLst>
                                </p:cTn>
                              </p:par>
                            </p:childTnLst>
                          </p:cTn>
                        </p:par>
                        <p:par>
                          <p:cTn id="14" fill="hold">
                            <p:stCondLst>
                              <p:cond delay="1250"/>
                            </p:stCondLst>
                            <p:childTnLst>
                              <p:par>
                                <p:cTn id="15" presetID="2" presetClass="entr" presetSubtype="9"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additive="base">
                                        <p:cTn id="17" dur="500" fill="hold"/>
                                        <p:tgtEl>
                                          <p:spTgt spid="46"/>
                                        </p:tgtEl>
                                        <p:attrNameLst>
                                          <p:attrName>ppt_x</p:attrName>
                                        </p:attrNameLst>
                                      </p:cBhvr>
                                      <p:tavLst>
                                        <p:tav tm="0">
                                          <p:val>
                                            <p:strVal val="0-#ppt_w/2"/>
                                          </p:val>
                                        </p:tav>
                                        <p:tav tm="100000">
                                          <p:val>
                                            <p:strVal val="#ppt_x"/>
                                          </p:val>
                                        </p:tav>
                                      </p:tavLst>
                                    </p:anim>
                                    <p:anim calcmode="lin" valueType="num">
                                      <p:cBhvr additive="base">
                                        <p:cTn id="18" dur="500" fill="hold"/>
                                        <p:tgtEl>
                                          <p:spTgt spid="46"/>
                                        </p:tgtEl>
                                        <p:attrNameLst>
                                          <p:attrName>ppt_y</p:attrName>
                                        </p:attrNameLst>
                                      </p:cBhvr>
                                      <p:tavLst>
                                        <p:tav tm="0">
                                          <p:val>
                                            <p:strVal val="0-#ppt_h/2"/>
                                          </p:val>
                                        </p:tav>
                                        <p:tav tm="100000">
                                          <p:val>
                                            <p:strVal val="#ppt_y"/>
                                          </p:val>
                                        </p:tav>
                                      </p:tavLst>
                                    </p:anim>
                                  </p:childTnLst>
                                </p:cTn>
                              </p:par>
                            </p:childTnLst>
                          </p:cTn>
                        </p:par>
                        <p:par>
                          <p:cTn id="19" fill="hold">
                            <p:stCondLst>
                              <p:cond delay="1750"/>
                            </p:stCondLst>
                            <p:childTnLst>
                              <p:par>
                                <p:cTn id="20" presetID="53" presetClass="entr" presetSubtype="16"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p:cTn id="22" dur="500" fill="hold"/>
                                        <p:tgtEl>
                                          <p:spTgt spid="27"/>
                                        </p:tgtEl>
                                        <p:attrNameLst>
                                          <p:attrName>ppt_w</p:attrName>
                                        </p:attrNameLst>
                                      </p:cBhvr>
                                      <p:tavLst>
                                        <p:tav tm="0">
                                          <p:val>
                                            <p:fltVal val="0"/>
                                          </p:val>
                                        </p:tav>
                                        <p:tav tm="100000">
                                          <p:val>
                                            <p:strVal val="#ppt_w"/>
                                          </p:val>
                                        </p:tav>
                                      </p:tavLst>
                                    </p:anim>
                                    <p:anim calcmode="lin" valueType="num">
                                      <p:cBhvr>
                                        <p:cTn id="23" dur="500" fill="hold"/>
                                        <p:tgtEl>
                                          <p:spTgt spid="27"/>
                                        </p:tgtEl>
                                        <p:attrNameLst>
                                          <p:attrName>ppt_h</p:attrName>
                                        </p:attrNameLst>
                                      </p:cBhvr>
                                      <p:tavLst>
                                        <p:tav tm="0">
                                          <p:val>
                                            <p:fltVal val="0"/>
                                          </p:val>
                                        </p:tav>
                                        <p:tav tm="100000">
                                          <p:val>
                                            <p:strVal val="#ppt_h"/>
                                          </p:val>
                                        </p:tav>
                                      </p:tavLst>
                                    </p:anim>
                                    <p:animEffect transition="in" filter="fade">
                                      <p:cBhvr>
                                        <p:cTn id="24" dur="500"/>
                                        <p:tgtEl>
                                          <p:spTgt spid="27"/>
                                        </p:tgtEl>
                                      </p:cBhvr>
                                    </p:animEffect>
                                  </p:childTnLst>
                                </p:cTn>
                              </p:par>
                            </p:childTnLst>
                          </p:cTn>
                        </p:par>
                        <p:par>
                          <p:cTn id="25" fill="hold">
                            <p:stCondLst>
                              <p:cond delay="2250"/>
                            </p:stCondLst>
                            <p:childTnLst>
                              <p:par>
                                <p:cTn id="26" presetID="22" presetClass="entr" presetSubtype="2" fill="hold" nodeType="after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wipe(right)">
                                      <p:cBhvr>
                                        <p:cTn id="28" dur="500"/>
                                        <p:tgtEl>
                                          <p:spTgt spid="29"/>
                                        </p:tgtEl>
                                      </p:cBhvr>
                                    </p:animEffect>
                                  </p:childTnLst>
                                </p:cTn>
                              </p:par>
                            </p:childTnLst>
                          </p:cTn>
                        </p:par>
                        <p:par>
                          <p:cTn id="29" fill="hold">
                            <p:stCondLst>
                              <p:cond delay="2750"/>
                            </p:stCondLst>
                            <p:childTnLst>
                              <p:par>
                                <p:cTn id="30" presetID="2" presetClass="entr" presetSubtype="3" fill="hold" grpId="0" nodeType="afterEffect">
                                  <p:stCondLst>
                                    <p:cond delay="0"/>
                                  </p:stCondLst>
                                  <p:childTnLst>
                                    <p:set>
                                      <p:cBhvr>
                                        <p:cTn id="31" dur="1" fill="hold">
                                          <p:stCondLst>
                                            <p:cond delay="0"/>
                                          </p:stCondLst>
                                        </p:cTn>
                                        <p:tgtEl>
                                          <p:spTgt spid="47"/>
                                        </p:tgtEl>
                                        <p:attrNameLst>
                                          <p:attrName>style.visibility</p:attrName>
                                        </p:attrNameLst>
                                      </p:cBhvr>
                                      <p:to>
                                        <p:strVal val="visible"/>
                                      </p:to>
                                    </p:set>
                                    <p:anim calcmode="lin" valueType="num">
                                      <p:cBhvr additive="base">
                                        <p:cTn id="32" dur="500" fill="hold"/>
                                        <p:tgtEl>
                                          <p:spTgt spid="47"/>
                                        </p:tgtEl>
                                        <p:attrNameLst>
                                          <p:attrName>ppt_x</p:attrName>
                                        </p:attrNameLst>
                                      </p:cBhvr>
                                      <p:tavLst>
                                        <p:tav tm="0">
                                          <p:val>
                                            <p:strVal val="1+#ppt_w/2"/>
                                          </p:val>
                                        </p:tav>
                                        <p:tav tm="100000">
                                          <p:val>
                                            <p:strVal val="#ppt_x"/>
                                          </p:val>
                                        </p:tav>
                                      </p:tavLst>
                                    </p:anim>
                                    <p:anim calcmode="lin" valueType="num">
                                      <p:cBhvr additive="base">
                                        <p:cTn id="33" dur="500" fill="hold"/>
                                        <p:tgtEl>
                                          <p:spTgt spid="47"/>
                                        </p:tgtEl>
                                        <p:attrNameLst>
                                          <p:attrName>ppt_y</p:attrName>
                                        </p:attrNameLst>
                                      </p:cBhvr>
                                      <p:tavLst>
                                        <p:tav tm="0">
                                          <p:val>
                                            <p:strVal val="0-#ppt_h/2"/>
                                          </p:val>
                                        </p:tav>
                                        <p:tav tm="100000">
                                          <p:val>
                                            <p:strVal val="#ppt_y"/>
                                          </p:val>
                                        </p:tav>
                                      </p:tavLst>
                                    </p:anim>
                                  </p:childTnLst>
                                </p:cTn>
                              </p:par>
                            </p:childTnLst>
                          </p:cTn>
                        </p:par>
                        <p:par>
                          <p:cTn id="34" fill="hold">
                            <p:stCondLst>
                              <p:cond delay="3250"/>
                            </p:stCondLst>
                            <p:childTnLst>
                              <p:par>
                                <p:cTn id="35" presetID="53" presetClass="entr" presetSubtype="16" fill="hold" grpId="0" nodeType="afterEffect">
                                  <p:stCondLst>
                                    <p:cond delay="0"/>
                                  </p:stCondLst>
                                  <p:childTnLst>
                                    <p:set>
                                      <p:cBhvr>
                                        <p:cTn id="36" dur="1" fill="hold">
                                          <p:stCondLst>
                                            <p:cond delay="0"/>
                                          </p:stCondLst>
                                        </p:cTn>
                                        <p:tgtEl>
                                          <p:spTgt spid="65"/>
                                        </p:tgtEl>
                                        <p:attrNameLst>
                                          <p:attrName>style.visibility</p:attrName>
                                        </p:attrNameLst>
                                      </p:cBhvr>
                                      <p:to>
                                        <p:strVal val="visible"/>
                                      </p:to>
                                    </p:set>
                                    <p:anim calcmode="lin" valueType="num">
                                      <p:cBhvr>
                                        <p:cTn id="37" dur="500" fill="hold"/>
                                        <p:tgtEl>
                                          <p:spTgt spid="65"/>
                                        </p:tgtEl>
                                        <p:attrNameLst>
                                          <p:attrName>ppt_w</p:attrName>
                                        </p:attrNameLst>
                                      </p:cBhvr>
                                      <p:tavLst>
                                        <p:tav tm="0">
                                          <p:val>
                                            <p:fltVal val="0"/>
                                          </p:val>
                                        </p:tav>
                                        <p:tav tm="100000">
                                          <p:val>
                                            <p:strVal val="#ppt_w"/>
                                          </p:val>
                                        </p:tav>
                                      </p:tavLst>
                                    </p:anim>
                                    <p:anim calcmode="lin" valueType="num">
                                      <p:cBhvr>
                                        <p:cTn id="38" dur="500" fill="hold"/>
                                        <p:tgtEl>
                                          <p:spTgt spid="65"/>
                                        </p:tgtEl>
                                        <p:attrNameLst>
                                          <p:attrName>ppt_h</p:attrName>
                                        </p:attrNameLst>
                                      </p:cBhvr>
                                      <p:tavLst>
                                        <p:tav tm="0">
                                          <p:val>
                                            <p:fltVal val="0"/>
                                          </p:val>
                                        </p:tav>
                                        <p:tav tm="100000">
                                          <p:val>
                                            <p:strVal val="#ppt_h"/>
                                          </p:val>
                                        </p:tav>
                                      </p:tavLst>
                                    </p:anim>
                                    <p:animEffect transition="in" filter="fade">
                                      <p:cBhvr>
                                        <p:cTn id="39" dur="500"/>
                                        <p:tgtEl>
                                          <p:spTgt spid="65"/>
                                        </p:tgtEl>
                                      </p:cBhvr>
                                    </p:animEffect>
                                  </p:childTnLst>
                                </p:cTn>
                              </p:par>
                            </p:childTnLst>
                          </p:cTn>
                        </p:par>
                        <p:par>
                          <p:cTn id="40" fill="hold">
                            <p:stCondLst>
                              <p:cond delay="3750"/>
                            </p:stCondLst>
                            <p:childTnLst>
                              <p:par>
                                <p:cTn id="41" presetID="22" presetClass="entr" presetSubtype="8" fill="hold" nodeType="after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wipe(left)">
                                      <p:cBhvr>
                                        <p:cTn id="43" dur="500"/>
                                        <p:tgtEl>
                                          <p:spTgt spid="32"/>
                                        </p:tgtEl>
                                      </p:cBhvr>
                                    </p:animEffect>
                                  </p:childTnLst>
                                </p:cTn>
                              </p:par>
                            </p:childTnLst>
                          </p:cTn>
                        </p:par>
                        <p:par>
                          <p:cTn id="44" fill="hold">
                            <p:stCondLst>
                              <p:cond delay="4250"/>
                            </p:stCondLst>
                            <p:childTnLst>
                              <p:par>
                                <p:cTn id="45" presetID="2" presetClass="entr" presetSubtype="6"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 calcmode="lin" valueType="num">
                                      <p:cBhvr additive="base">
                                        <p:cTn id="47" dur="500" fill="hold"/>
                                        <p:tgtEl>
                                          <p:spTgt spid="48"/>
                                        </p:tgtEl>
                                        <p:attrNameLst>
                                          <p:attrName>ppt_x</p:attrName>
                                        </p:attrNameLst>
                                      </p:cBhvr>
                                      <p:tavLst>
                                        <p:tav tm="0">
                                          <p:val>
                                            <p:strVal val="1+#ppt_w/2"/>
                                          </p:val>
                                        </p:tav>
                                        <p:tav tm="100000">
                                          <p:val>
                                            <p:strVal val="#ppt_x"/>
                                          </p:val>
                                        </p:tav>
                                      </p:tavLst>
                                    </p:anim>
                                    <p:anim calcmode="lin" valueType="num">
                                      <p:cBhvr additive="base">
                                        <p:cTn id="48" dur="500" fill="hold"/>
                                        <p:tgtEl>
                                          <p:spTgt spid="48"/>
                                        </p:tgtEl>
                                        <p:attrNameLst>
                                          <p:attrName>ppt_y</p:attrName>
                                        </p:attrNameLst>
                                      </p:cBhvr>
                                      <p:tavLst>
                                        <p:tav tm="0">
                                          <p:val>
                                            <p:strVal val="1+#ppt_h/2"/>
                                          </p:val>
                                        </p:tav>
                                        <p:tav tm="100000">
                                          <p:val>
                                            <p:strVal val="#ppt_y"/>
                                          </p:val>
                                        </p:tav>
                                      </p:tavLst>
                                    </p:anim>
                                  </p:childTnLst>
                                </p:cTn>
                              </p:par>
                            </p:childTnLst>
                          </p:cTn>
                        </p:par>
                        <p:par>
                          <p:cTn id="49" fill="hold">
                            <p:stCondLst>
                              <p:cond delay="4750"/>
                            </p:stCondLst>
                            <p:childTnLst>
                              <p:par>
                                <p:cTn id="50" presetID="53" presetClass="entr" presetSubtype="16" fill="hold" grpId="0" nodeType="afterEffect">
                                  <p:stCondLst>
                                    <p:cond delay="0"/>
                                  </p:stCondLst>
                                  <p:childTnLst>
                                    <p:set>
                                      <p:cBhvr>
                                        <p:cTn id="51" dur="1" fill="hold">
                                          <p:stCondLst>
                                            <p:cond delay="0"/>
                                          </p:stCondLst>
                                        </p:cTn>
                                        <p:tgtEl>
                                          <p:spTgt spid="28"/>
                                        </p:tgtEl>
                                        <p:attrNameLst>
                                          <p:attrName>style.visibility</p:attrName>
                                        </p:attrNameLst>
                                      </p:cBhvr>
                                      <p:to>
                                        <p:strVal val="visible"/>
                                      </p:to>
                                    </p:set>
                                    <p:anim calcmode="lin" valueType="num">
                                      <p:cBhvr>
                                        <p:cTn id="52" dur="500" fill="hold"/>
                                        <p:tgtEl>
                                          <p:spTgt spid="28"/>
                                        </p:tgtEl>
                                        <p:attrNameLst>
                                          <p:attrName>ppt_w</p:attrName>
                                        </p:attrNameLst>
                                      </p:cBhvr>
                                      <p:tavLst>
                                        <p:tav tm="0">
                                          <p:val>
                                            <p:fltVal val="0"/>
                                          </p:val>
                                        </p:tav>
                                        <p:tav tm="100000">
                                          <p:val>
                                            <p:strVal val="#ppt_w"/>
                                          </p:val>
                                        </p:tav>
                                      </p:tavLst>
                                    </p:anim>
                                    <p:anim calcmode="lin" valueType="num">
                                      <p:cBhvr>
                                        <p:cTn id="53" dur="500" fill="hold"/>
                                        <p:tgtEl>
                                          <p:spTgt spid="28"/>
                                        </p:tgtEl>
                                        <p:attrNameLst>
                                          <p:attrName>ppt_h</p:attrName>
                                        </p:attrNameLst>
                                      </p:cBhvr>
                                      <p:tavLst>
                                        <p:tav tm="0">
                                          <p:val>
                                            <p:fltVal val="0"/>
                                          </p:val>
                                        </p:tav>
                                        <p:tav tm="100000">
                                          <p:val>
                                            <p:strVal val="#ppt_h"/>
                                          </p:val>
                                        </p:tav>
                                      </p:tavLst>
                                    </p:anim>
                                    <p:animEffect transition="in" filter="fade">
                                      <p:cBhvr>
                                        <p:cTn id="54" dur="500"/>
                                        <p:tgtEl>
                                          <p:spTgt spid="28"/>
                                        </p:tgtEl>
                                      </p:cBhvr>
                                    </p:animEffect>
                                  </p:childTnLst>
                                </p:cTn>
                              </p:par>
                            </p:childTnLst>
                          </p:cTn>
                        </p:par>
                        <p:par>
                          <p:cTn id="55" fill="hold">
                            <p:stCondLst>
                              <p:cond delay="5250"/>
                            </p:stCondLst>
                            <p:childTnLst>
                              <p:par>
                                <p:cTn id="56" presetID="22" presetClass="entr" presetSubtype="8" fill="hold" nodeType="after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wipe(left)">
                                      <p:cBhvr>
                                        <p:cTn id="58" dur="500"/>
                                        <p:tgtEl>
                                          <p:spTgt spid="36"/>
                                        </p:tgtEl>
                                      </p:cBhvr>
                                    </p:animEffect>
                                  </p:childTnLst>
                                </p:cTn>
                              </p:par>
                            </p:childTnLst>
                          </p:cTn>
                        </p:par>
                        <p:par>
                          <p:cTn id="59" fill="hold">
                            <p:stCondLst>
                              <p:cond delay="5750"/>
                            </p:stCondLst>
                            <p:childTnLst>
                              <p:par>
                                <p:cTn id="60" presetID="2" presetClass="entr" presetSubtype="12" fill="hold" grpId="0" nodeType="after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additive="base">
                                        <p:cTn id="62" dur="500" fill="hold"/>
                                        <p:tgtEl>
                                          <p:spTgt spid="49"/>
                                        </p:tgtEl>
                                        <p:attrNameLst>
                                          <p:attrName>ppt_x</p:attrName>
                                        </p:attrNameLst>
                                      </p:cBhvr>
                                      <p:tavLst>
                                        <p:tav tm="0">
                                          <p:val>
                                            <p:strVal val="0-#ppt_w/2"/>
                                          </p:val>
                                        </p:tav>
                                        <p:tav tm="100000">
                                          <p:val>
                                            <p:strVal val="#ppt_x"/>
                                          </p:val>
                                        </p:tav>
                                      </p:tavLst>
                                    </p:anim>
                                    <p:anim calcmode="lin" valueType="num">
                                      <p:cBhvr additive="base">
                                        <p:cTn id="63" dur="500" fill="hold"/>
                                        <p:tgtEl>
                                          <p:spTgt spid="49"/>
                                        </p:tgtEl>
                                        <p:attrNameLst>
                                          <p:attrName>ppt_y</p:attrName>
                                        </p:attrNameLst>
                                      </p:cBhvr>
                                      <p:tavLst>
                                        <p:tav tm="0">
                                          <p:val>
                                            <p:strVal val="1+#ppt_h/2"/>
                                          </p:val>
                                        </p:tav>
                                        <p:tav tm="100000">
                                          <p:val>
                                            <p:strVal val="#ppt_y"/>
                                          </p:val>
                                        </p:tav>
                                      </p:tavLst>
                                    </p:anim>
                                  </p:childTnLst>
                                </p:cTn>
                              </p:par>
                            </p:childTnLst>
                          </p:cTn>
                        </p:par>
                        <p:par>
                          <p:cTn id="64" fill="hold">
                            <p:stCondLst>
                              <p:cond delay="6250"/>
                            </p:stCondLst>
                            <p:childTnLst>
                              <p:par>
                                <p:cTn id="65" presetID="53" presetClass="entr" presetSubtype="16" fill="hold" grpId="0" nodeType="afterEffect">
                                  <p:stCondLst>
                                    <p:cond delay="0"/>
                                  </p:stCondLst>
                                  <p:childTnLst>
                                    <p:set>
                                      <p:cBhvr>
                                        <p:cTn id="66" dur="1" fill="hold">
                                          <p:stCondLst>
                                            <p:cond delay="0"/>
                                          </p:stCondLst>
                                        </p:cTn>
                                        <p:tgtEl>
                                          <p:spTgt spid="64"/>
                                        </p:tgtEl>
                                        <p:attrNameLst>
                                          <p:attrName>style.visibility</p:attrName>
                                        </p:attrNameLst>
                                      </p:cBhvr>
                                      <p:to>
                                        <p:strVal val="visible"/>
                                      </p:to>
                                    </p:set>
                                    <p:anim calcmode="lin" valueType="num">
                                      <p:cBhvr>
                                        <p:cTn id="67" dur="500" fill="hold"/>
                                        <p:tgtEl>
                                          <p:spTgt spid="64"/>
                                        </p:tgtEl>
                                        <p:attrNameLst>
                                          <p:attrName>ppt_w</p:attrName>
                                        </p:attrNameLst>
                                      </p:cBhvr>
                                      <p:tavLst>
                                        <p:tav tm="0">
                                          <p:val>
                                            <p:fltVal val="0"/>
                                          </p:val>
                                        </p:tav>
                                        <p:tav tm="100000">
                                          <p:val>
                                            <p:strVal val="#ppt_w"/>
                                          </p:val>
                                        </p:tav>
                                      </p:tavLst>
                                    </p:anim>
                                    <p:anim calcmode="lin" valueType="num">
                                      <p:cBhvr>
                                        <p:cTn id="68" dur="500" fill="hold"/>
                                        <p:tgtEl>
                                          <p:spTgt spid="64"/>
                                        </p:tgtEl>
                                        <p:attrNameLst>
                                          <p:attrName>ppt_h</p:attrName>
                                        </p:attrNameLst>
                                      </p:cBhvr>
                                      <p:tavLst>
                                        <p:tav tm="0">
                                          <p:val>
                                            <p:fltVal val="0"/>
                                          </p:val>
                                        </p:tav>
                                        <p:tav tm="100000">
                                          <p:val>
                                            <p:strVal val="#ppt_h"/>
                                          </p:val>
                                        </p:tav>
                                      </p:tavLst>
                                    </p:anim>
                                    <p:animEffect transition="in" filter="fade">
                                      <p:cBhvr>
                                        <p:cTn id="69" dur="500"/>
                                        <p:tgtEl>
                                          <p:spTgt spid="64"/>
                                        </p:tgtEl>
                                      </p:cBhvr>
                                    </p:animEffect>
                                  </p:childTnLst>
                                </p:cTn>
                              </p:par>
                            </p:childTnLst>
                          </p:cTn>
                        </p:par>
                        <p:par>
                          <p:cTn id="70" fill="hold">
                            <p:stCondLst>
                              <p:cond delay="6750"/>
                            </p:stCondLst>
                            <p:childTnLst>
                              <p:par>
                                <p:cTn id="71" presetID="22" presetClass="entr" presetSubtype="2" fill="hold" nodeType="afterEffect">
                                  <p:stCondLst>
                                    <p:cond delay="0"/>
                                  </p:stCondLst>
                                  <p:childTnLst>
                                    <p:set>
                                      <p:cBhvr>
                                        <p:cTn id="72" dur="1" fill="hold">
                                          <p:stCondLst>
                                            <p:cond delay="0"/>
                                          </p:stCondLst>
                                        </p:cTn>
                                        <p:tgtEl>
                                          <p:spTgt spid="39"/>
                                        </p:tgtEl>
                                        <p:attrNameLst>
                                          <p:attrName>style.visibility</p:attrName>
                                        </p:attrNameLst>
                                      </p:cBhvr>
                                      <p:to>
                                        <p:strVal val="visible"/>
                                      </p:to>
                                    </p:set>
                                    <p:animEffect transition="in" filter="wipe(right)">
                                      <p:cBhvr>
                                        <p:cTn id="73"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animBg="1"/>
      <p:bldP spid="49" grpId="0" animBg="1"/>
      <p:bldP spid="64" grpId="0" animBg="1"/>
      <p:bldP spid="65" grpId="0" animBg="1"/>
      <p:bldP spid="27" grpId="0" animBg="1"/>
      <p:bldP spid="28" grpId="0" animBg="1"/>
      <p:bldP spid="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1242</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17</cp:revision>
  <dcterms:created xsi:type="dcterms:W3CDTF">2016-09-28T22:08:47Z</dcterms:created>
  <dcterms:modified xsi:type="dcterms:W3CDTF">2016-09-29T00:00:38Z</dcterms:modified>
</cp:coreProperties>
</file>