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4CC8EC"/>
                  </a:solidFill>
                  <a:latin typeface="Candara" panose="020E0502030303020204" pitchFamily="34" charset="0"/>
                </a:rPr>
                <a:t>Lorem </a:t>
              </a:r>
            </a:p>
            <a:p>
              <a:r>
                <a:rPr lang="en-US" sz="2000" b="1" dirty="0">
                  <a:solidFill>
                    <a:srgbClr val="4CC8EC"/>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FED360"/>
                  </a:solidFill>
                  <a:latin typeface="Candara" panose="020E0502030303020204" pitchFamily="34" charset="0"/>
                </a:rPr>
                <a:t>Lorem </a:t>
              </a:r>
            </a:p>
            <a:p>
              <a:r>
                <a:rPr lang="en-US" sz="2000" b="1" dirty="0">
                  <a:solidFill>
                    <a:srgbClr val="FED360"/>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57CCC6"/>
                  </a:solidFill>
                  <a:latin typeface="Candara" panose="020E0502030303020204" pitchFamily="34" charset="0"/>
                </a:rPr>
                <a:t>Lorem </a:t>
              </a:r>
            </a:p>
            <a:p>
              <a:r>
                <a:rPr lang="en-US" sz="2000" b="1" dirty="0">
                  <a:solidFill>
                    <a:srgbClr val="57CCC6"/>
                  </a:solidFill>
                  <a:latin typeface="Candara" panose="020E0502030303020204" pitchFamily="34" charset="0"/>
                </a:rPr>
                <a:t>Ipsum</a:t>
              </a:r>
            </a:p>
          </p:txBody>
        </p:sp>
      </p:grpSp>
      <p:sp>
        <p:nvSpPr>
          <p:cNvPr id="20" name="TextBox 19"/>
          <p:cNvSpPr txBox="1"/>
          <p:nvPr/>
        </p:nvSpPr>
        <p:spPr>
          <a:xfrm>
            <a:off x="860686" y="1735486"/>
            <a:ext cx="4111979" cy="381642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22" name="Group 21"/>
          <p:cNvGrpSpPr/>
          <p:nvPr/>
        </p:nvGrpSpPr>
        <p:grpSpPr>
          <a:xfrm>
            <a:off x="1128889" y="5379372"/>
            <a:ext cx="640080" cy="640080"/>
            <a:chOff x="1128889" y="5334216"/>
            <a:chExt cx="640080" cy="640080"/>
          </a:xfrm>
        </p:grpSpPr>
        <p:sp>
          <p:nvSpPr>
            <p:cNvPr id="3" name="Rectangle 2"/>
            <p:cNvSpPr/>
            <p:nvPr/>
          </p:nvSpPr>
          <p:spPr>
            <a:xfrm>
              <a:off x="1128889" y="5334216"/>
              <a:ext cx="640080" cy="640080"/>
            </a:xfrm>
            <a:prstGeom prst="rect">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1220329" y="5440124"/>
              <a:ext cx="457200" cy="428263"/>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23" name="Text Placeholder 3"/>
          <p:cNvSpPr txBox="1">
            <a:spLocks/>
          </p:cNvSpPr>
          <p:nvPr/>
        </p:nvSpPr>
        <p:spPr>
          <a:xfrm>
            <a:off x="1882133" y="5444757"/>
            <a:ext cx="2918755" cy="5078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1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a:off x="370046" y="304456"/>
            <a:ext cx="5845156" cy="1077095"/>
            <a:chOff x="587022" y="976809"/>
            <a:chExt cx="5845156" cy="1077095"/>
          </a:xfrm>
        </p:grpSpPr>
        <p:sp>
          <p:nvSpPr>
            <p:cNvPr id="25" name="TextBox 24"/>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6" name="TextBox 25"/>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7" name="Picture 2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1643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1750"/>
                            </p:stCondLst>
                            <p:childTnLst>
                              <p:par>
                                <p:cTn id="13" presetID="1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p:tgtEl>
                                          <p:spTgt spid="23"/>
                                        </p:tgtEl>
                                        <p:attrNameLst>
                                          <p:attrName>ppt_y</p:attrName>
                                        </p:attrNameLst>
                                      </p:cBhvr>
                                      <p:tavLst>
                                        <p:tav tm="0">
                                          <p:val>
                                            <p:strVal val="#ppt_y+#ppt_h*1.125000"/>
                                          </p:val>
                                        </p:tav>
                                        <p:tav tm="100000">
                                          <p:val>
                                            <p:strVal val="#ppt_y"/>
                                          </p:val>
                                        </p:tav>
                                      </p:tavLst>
                                    </p:anim>
                                    <p:animEffect transition="in" filter="wipe(up)">
                                      <p:cBhvr>
                                        <p:cTn id="16" dur="500"/>
                                        <p:tgtEl>
                                          <p:spTgt spid="23"/>
                                        </p:tgtEl>
                                      </p:cBhvr>
                                    </p:animEffect>
                                  </p:childTnLst>
                                </p:cTn>
                              </p:par>
                              <p:par>
                                <p:cTn id="17" presetID="12" presetClass="entr" presetSubtype="4"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p:tgtEl>
                                          <p:spTgt spid="22"/>
                                        </p:tgtEl>
                                        <p:attrNameLst>
                                          <p:attrName>ppt_y</p:attrName>
                                        </p:attrNameLst>
                                      </p:cBhvr>
                                      <p:tavLst>
                                        <p:tav tm="0">
                                          <p:val>
                                            <p:strVal val="#ppt_y+#ppt_h*1.125000"/>
                                          </p:val>
                                        </p:tav>
                                        <p:tav tm="100000">
                                          <p:val>
                                            <p:strVal val="#ppt_y"/>
                                          </p:val>
                                        </p:tav>
                                      </p:tavLst>
                                    </p:anim>
                                    <p:animEffect transition="in" filter="wipe(up)">
                                      <p:cBhvr>
                                        <p:cTn id="20" dur="500"/>
                                        <p:tgtEl>
                                          <p:spTgt spid="22"/>
                                        </p:tgtEl>
                                      </p:cBhvr>
                                    </p:animEffect>
                                  </p:childTnLst>
                                </p:cTn>
                              </p:par>
                            </p:childTnLst>
                          </p:cTn>
                        </p:par>
                        <p:par>
                          <p:cTn id="21" fill="hold">
                            <p:stCondLst>
                              <p:cond delay="2250"/>
                            </p:stCondLst>
                            <p:childTnLst>
                              <p:par>
                                <p:cTn id="22" presetID="12" presetClass="entr" presetSubtype="4"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p:tgtEl>
                                          <p:spTgt spid="2"/>
                                        </p:tgtEl>
                                        <p:attrNameLst>
                                          <p:attrName>ppt_y</p:attrName>
                                        </p:attrNameLst>
                                      </p:cBhvr>
                                      <p:tavLst>
                                        <p:tav tm="0">
                                          <p:val>
                                            <p:strVal val="#ppt_y+#ppt_h*1.125000"/>
                                          </p:val>
                                        </p:tav>
                                        <p:tav tm="100000">
                                          <p:val>
                                            <p:strVal val="#ppt_y"/>
                                          </p:val>
                                        </p:tav>
                                      </p:tavLst>
                                    </p:anim>
                                    <p:animEffect transition="in" filter="wipe(up)">
                                      <p:cBhvr>
                                        <p:cTn id="25" dur="500"/>
                                        <p:tgtEl>
                                          <p:spTgt spid="2"/>
                                        </p:tgtEl>
                                      </p:cBhvr>
                                    </p:animEffect>
                                  </p:childTnLst>
                                </p:cTn>
                              </p:par>
                            </p:childTnLst>
                          </p:cTn>
                        </p:par>
                        <p:par>
                          <p:cTn id="26" fill="hold">
                            <p:stCondLst>
                              <p:cond delay="2750"/>
                            </p:stCondLst>
                            <p:childTnLst>
                              <p:par>
                                <p:cTn id="27" presetID="42"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12" presetClass="entr" presetSubtype="4"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p:tgtEl>
                                          <p:spTgt spid="9"/>
                                        </p:tgtEl>
                                        <p:attrNameLst>
                                          <p:attrName>ppt_y</p:attrName>
                                        </p:attrNameLst>
                                      </p:cBhvr>
                                      <p:tavLst>
                                        <p:tav tm="0">
                                          <p:val>
                                            <p:strVal val="#ppt_y+#ppt_h*1.125000"/>
                                          </p:val>
                                        </p:tav>
                                        <p:tav tm="100000">
                                          <p:val>
                                            <p:strVal val="#ppt_y"/>
                                          </p:val>
                                        </p:tav>
                                      </p:tavLst>
                                    </p:anim>
                                    <p:animEffect transition="in" filter="wipe(up)">
                                      <p:cBhvr>
                                        <p:cTn id="36" dur="500"/>
                                        <p:tgtEl>
                                          <p:spTgt spid="9"/>
                                        </p:tgtEl>
                                      </p:cBhvr>
                                    </p:animEffect>
                                  </p:childTnLst>
                                </p:cTn>
                              </p:par>
                            </p:childTnLst>
                          </p:cTn>
                        </p:par>
                        <p:par>
                          <p:cTn id="37" fill="hold">
                            <p:stCondLst>
                              <p:cond delay="4250"/>
                            </p:stCondLst>
                            <p:childTnLst>
                              <p:par>
                                <p:cTn id="38" presetID="42" presetClass="entr" presetSubtype="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12" presetClass="entr" presetSubtype="4"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p:tgtEl>
                                          <p:spTgt spid="10"/>
                                        </p:tgtEl>
                                        <p:attrNameLst>
                                          <p:attrName>ppt_y</p:attrName>
                                        </p:attrNameLst>
                                      </p:cBhvr>
                                      <p:tavLst>
                                        <p:tav tm="0">
                                          <p:val>
                                            <p:strVal val="#ppt_y+#ppt_h*1.125000"/>
                                          </p:val>
                                        </p:tav>
                                        <p:tav tm="100000">
                                          <p:val>
                                            <p:strVal val="#ppt_y"/>
                                          </p:val>
                                        </p:tav>
                                      </p:tavLst>
                                    </p:anim>
                                    <p:animEffect transition="in" filter="wipe(up)">
                                      <p:cBhvr>
                                        <p:cTn id="47" dur="500"/>
                                        <p:tgtEl>
                                          <p:spTgt spid="10"/>
                                        </p:tgtEl>
                                      </p:cBhvr>
                                    </p:animEffect>
                                  </p:childTnLst>
                                </p:cTn>
                              </p:par>
                            </p:childTnLst>
                          </p:cTn>
                        </p:par>
                        <p:par>
                          <p:cTn id="48" fill="hold">
                            <p:stCondLst>
                              <p:cond delay="5750"/>
                            </p:stCondLst>
                            <p:childTnLst>
                              <p:par>
                                <p:cTn id="49" presetID="42" presetClass="entr" presetSubtype="0"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1358</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cp:revision>
  <dcterms:created xsi:type="dcterms:W3CDTF">2016-09-28T22:08:47Z</dcterms:created>
  <dcterms:modified xsi:type="dcterms:W3CDTF">2016-09-28T23:57:59Z</dcterms:modified>
</cp:coreProperties>
</file>